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75" r:id="rId3"/>
    <p:sldId id="256" r:id="rId4"/>
    <p:sldId id="272" r:id="rId5"/>
    <p:sldId id="298" r:id="rId6"/>
    <p:sldId id="301" r:id="rId7"/>
    <p:sldId id="285" r:id="rId8"/>
    <p:sldId id="290" r:id="rId9"/>
    <p:sldId id="299" r:id="rId10"/>
    <p:sldId id="257" r:id="rId11"/>
    <p:sldId id="262" r:id="rId12"/>
    <p:sldId id="282" r:id="rId13"/>
    <p:sldId id="284" r:id="rId14"/>
    <p:sldId id="271" r:id="rId15"/>
    <p:sldId id="302" r:id="rId16"/>
    <p:sldId id="268" r:id="rId17"/>
    <p:sldId id="278" r:id="rId18"/>
    <p:sldId id="279" r:id="rId19"/>
    <p:sldId id="280" r:id="rId20"/>
    <p:sldId id="292" r:id="rId21"/>
    <p:sldId id="281" r:id="rId22"/>
    <p:sldId id="286" r:id="rId23"/>
    <p:sldId id="293" r:id="rId24"/>
    <p:sldId id="287" r:id="rId25"/>
    <p:sldId id="294" r:id="rId26"/>
    <p:sldId id="28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49"/>
    <a:srgbClr val="2D6A7D"/>
    <a:srgbClr val="2678C4"/>
    <a:srgbClr val="65B0C7"/>
    <a:srgbClr val="B07125"/>
    <a:srgbClr val="C1645D"/>
    <a:srgbClr val="F7A870"/>
    <a:srgbClr val="92D050"/>
    <a:srgbClr val="687A9F"/>
    <a:srgbClr val="9EA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2" y="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222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6B0-4F8A-823F-7894E90BC9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rgbClr val="5CA0CD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5CA0CD"/>
              </a:solidFill>
              <a:ln w="22225">
                <a:solidFill>
                  <a:srgbClr val="5CA0CD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6B0-4F8A-823F-7894E90BC9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75000"/>
                </a:schemeClr>
              </a:solidFill>
              <a:ln w="222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36B0-4F8A-823F-7894E90BC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7363848"/>
        <c:axId val="2096334008"/>
      </c:lineChart>
      <c:catAx>
        <c:axId val="2097363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6334008"/>
        <c:crosses val="autoZero"/>
        <c:auto val="1"/>
        <c:lblAlgn val="ctr"/>
        <c:lblOffset val="100"/>
        <c:noMultiLvlLbl val="0"/>
      </c:catAx>
      <c:valAx>
        <c:axId val="2096334008"/>
        <c:scaling>
          <c:orientation val="minMax"/>
          <c:min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7363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BF-483E-9C05-703FBFBC7132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BF-483E-9C05-703FBFBC7132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BF-483E-9C05-703FBFBC7132}"/>
              </c:ext>
            </c:extLst>
          </c:dPt>
          <c:dPt>
            <c:idx val="3"/>
            <c:bubble3D val="0"/>
            <c:spPr>
              <a:solidFill>
                <a:srgbClr val="5CA0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FBF-483E-9C05-703FBFBC7132}"/>
              </c:ext>
            </c:extLst>
          </c:dPt>
          <c:cat>
            <c:strRef>
              <c:f>Sheet1!$A$2:$A$5</c:f>
              <c:strCache>
                <c:ptCount val="4"/>
                <c:pt idx="0">
                  <c:v>PART 01</c:v>
                </c:pt>
                <c:pt idx="1">
                  <c:v>PART 02</c:v>
                </c:pt>
                <c:pt idx="2">
                  <c:v>PART 03</c:v>
                </c:pt>
                <c:pt idx="3">
                  <c:v>PART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BF-483E-9C05-703FBFBC71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3-4E46-8948-C120E561B132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3-4E46-8948-C120E561B132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B3-4E46-8948-C120E561B132}"/>
              </c:ext>
            </c:extLst>
          </c:dPt>
          <c:dPt>
            <c:idx val="3"/>
            <c:bubble3D val="0"/>
            <c:spPr>
              <a:solidFill>
                <a:srgbClr val="5CA0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4B3-4E46-8948-C120E561B132}"/>
              </c:ext>
            </c:extLst>
          </c:dPt>
          <c:cat>
            <c:strRef>
              <c:f>Sheet1!$A$2:$A$5</c:f>
              <c:strCache>
                <c:ptCount val="4"/>
                <c:pt idx="0">
                  <c:v>PART 01</c:v>
                </c:pt>
                <c:pt idx="1">
                  <c:v>PART 02</c:v>
                </c:pt>
                <c:pt idx="2">
                  <c:v>PART 03</c:v>
                </c:pt>
                <c:pt idx="3">
                  <c:v>PART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B3-4E46-8948-C120E561B1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tx1">
              <a:lumMod val="95000"/>
              <a:lumOff val="5000"/>
            </a:schemeClr>
          </a:fgClr>
          <a:bgClr>
            <a:srgbClr val="17171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D6BFB-FB5C-4CEF-AE75-EF5844774973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B3F40-36B7-4062-BD52-2B81896002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3.sv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11" Type="http://schemas.openxmlformats.org/officeDocument/2006/relationships/image" Target="../media/image61.svg"/><Relationship Id="rId5" Type="http://schemas.openxmlformats.org/officeDocument/2006/relationships/image" Target="../media/image48.svg"/><Relationship Id="rId10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8E0BDB0-D199-1FB5-A298-6F119CB2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0" y="0"/>
            <a:ext cx="6979920" cy="6858000"/>
          </a:xfrm>
          <a:custGeom>
            <a:avLst/>
            <a:gdLst>
              <a:gd name="connsiteX0" fmla="*/ 0 w 6979920"/>
              <a:gd name="connsiteY0" fmla="*/ 0 h 6858000"/>
              <a:gd name="connsiteX1" fmla="*/ 5234902 w 6979920"/>
              <a:gd name="connsiteY1" fmla="*/ 0 h 6858000"/>
              <a:gd name="connsiteX2" fmla="*/ 6979920 w 6979920"/>
              <a:gd name="connsiteY2" fmla="*/ 6858000 h 6858000"/>
              <a:gd name="connsiteX3" fmla="*/ 0 w 6979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9920" h="6858000">
                <a:moveTo>
                  <a:pt x="0" y="0"/>
                </a:moveTo>
                <a:lnTo>
                  <a:pt x="5234902" y="0"/>
                </a:lnTo>
                <a:lnTo>
                  <a:pt x="6979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135588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7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31165" y="1326856"/>
            <a:ext cx="4237675" cy="830997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2022</a:t>
            </a:r>
            <a:r>
              <a:rPr lang="zh-CN" altLang="en-US" sz="4800" dirty="0">
                <a:solidFill>
                  <a:schemeClr val="bg1"/>
                </a:solidFill>
                <a:latin typeface="Segoe UI Light" panose="020B0502040204020203" pitchFamily="34" charset="0"/>
                <a:ea typeface="新宋体" panose="02010609030101010101" pitchFamily="49" charset="-122"/>
                <a:cs typeface="Segoe UI Light" panose="020B0502040204020203" pitchFamily="34" charset="0"/>
              </a:rPr>
              <a:t>软件工程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31164" y="2645609"/>
            <a:ext cx="434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计算机科学与技术学院</a:t>
            </a:r>
            <a:endParaRPr lang="en-US" altLang="zh-CN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软件工程项目展示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34337" y="3521285"/>
            <a:ext cx="537762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嘟嘟可收件箱</a:t>
            </a:r>
            <a:endParaRPr lang="en-US" altLang="zh-CN" sz="20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Dodoco</a:t>
            </a:r>
            <a:r>
              <a:rPr lang="en-US" altLang="zh-CN" sz="20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Inbox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小组成员：计胜翔，王梓熙，王广凯，张隽翊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04454 0.00023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/>
      <p:bldP spid="24" grpId="1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14E6F2-BA7C-7FB1-231B-4EB26808E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b="1053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O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0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4</a:t>
              </a:r>
              <a:endParaRPr lang="zh-CN" altLang="en-US" dirty="0">
                <a:solidFill>
                  <a:srgbClr val="65B0C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A4FE19-7F1E-A0D1-BDB1-C91B3CF389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/>
          <a:srcRect t="12167" b="12500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653741" y="2179816"/>
            <a:ext cx="4768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Open Sans Extrabold" panose="020B0906030804020204" pitchFamily="34" charset="0"/>
                <a:ea typeface="新宋体" panose="02010609030101010101" pitchFamily="49" charset="-122"/>
                <a:cs typeface="Open Sans Extrabold" panose="020B0906030804020204" pitchFamily="34" charset="0"/>
              </a:rPr>
              <a:t>项目展示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934054" y="3914262"/>
            <a:ext cx="1782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https://www.baidu.com</a:t>
            </a:r>
            <a:endParaRPr lang="en-US" altLang="zh-CN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7322916" y="1414866"/>
            <a:ext cx="2824223" cy="2824223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25000">
                <a:schemeClr val="tx1">
                  <a:alpha val="66000"/>
                </a:schemeClr>
              </a:gs>
              <a:gs pos="61000">
                <a:srgbClr val="000000">
                  <a:alpha val="11000"/>
                </a:srgbClr>
              </a:gs>
              <a:gs pos="44000">
                <a:schemeClr val="tx1">
                  <a:alpha val="32000"/>
                </a:schemeClr>
              </a:gs>
              <a:gs pos="8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E-6 -0.19213 L -2.5E-6 0.05787 " pathEditMode="fixed" rAng="0" ptsTypes="AA">
                                      <p:cBhvr>
                                        <p:cTn id="18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3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1064871" y="7176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17271" y="265819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2639671" y="17844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003911" y="431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465431" y="177427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745591" y="163203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5889783">
            <a:off x="3077805" y="39205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5889783">
            <a:off x="1135268" y="379590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5889783">
            <a:off x="1798207" y="5327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 rot="5889783">
            <a:off x="-473738" y="33495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 rot="5889783">
            <a:off x="2116986" y="317718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 rot="5889783">
            <a:off x="2076014" y="4464572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 rot="9987352">
            <a:off x="10654277" y="477507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 rot="9987352">
            <a:off x="10051647" y="292417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 rot="9987352">
            <a:off x="8873434" y="41067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 rot="9987352">
            <a:off x="9871229" y="126418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 rot="9987352">
            <a:off x="10989587" y="3607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 rot="9987352">
            <a:off x="9778340" y="404552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 rot="18377275">
            <a:off x="8935230" y="1272954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 rot="18377275">
            <a:off x="10589622" y="229861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>
            <a:spLocks noChangeAspect="1"/>
          </p:cNvSpPr>
          <p:nvPr/>
        </p:nvSpPr>
        <p:spPr>
          <a:xfrm rot="18377275">
            <a:off x="10727163" y="63495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>
            <a:spLocks noChangeAspect="1"/>
          </p:cNvSpPr>
          <p:nvPr/>
        </p:nvSpPr>
        <p:spPr>
          <a:xfrm rot="18377275">
            <a:off x="11798235" y="3450737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 rot="18377275">
            <a:off x="9432164" y="23814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 rot="18377275">
            <a:off x="10075165" y="126543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866751" y="38723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1019151" y="581287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2441551" y="49391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805791" y="746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267311" y="492895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1547471" y="478671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289150">
            <a:off x="1801874" y="113513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289150">
            <a:off x="1790707" y="3081640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289150">
            <a:off x="3281484" y="2330466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289150">
            <a:off x="1438972" y="47139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289150">
            <a:off x="1115784" y="213768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289150">
            <a:off x="2403368" y="210349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289150">
            <a:off x="9675873" y="3522738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289150">
            <a:off x="9664706" y="5469241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289150">
            <a:off x="11155483" y="4718067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289150">
            <a:off x="9312971" y="7101542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289150">
            <a:off x="8989783" y="452528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289150">
            <a:off x="10277367" y="4491093"/>
            <a:ext cx="18000" cy="1800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4662124">
            <a:off x="3975166" y="429793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4662124">
            <a:off x="2111596" y="99202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4662124">
            <a:off x="3268270" y="2195680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4662124">
            <a:off x="448073" y="1136299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4662124">
            <a:off x="2815095" y="69168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4662124">
            <a:off x="3226738" y="1289656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 rot="4662124">
            <a:off x="8639276" y="4475592"/>
            <a:ext cx="2192240" cy="3614640"/>
            <a:chOff x="465431" y="717630"/>
            <a:chExt cx="2192240" cy="3614640"/>
          </a:xfrm>
        </p:grpSpPr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64871" y="7176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1217271" y="265819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639671" y="17844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1003911" y="431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465431" y="177427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745591" y="1632030"/>
              <a:ext cx="18000" cy="1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3023262" y="2937260"/>
            <a:ext cx="5521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ANKS</a:t>
            </a:r>
            <a:endParaRPr lang="zh-CN" altLang="en-US" sz="5400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5000"/>
                  </a:prstClr>
                </a:outerShdw>
              </a:effectLst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8571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8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5853" r="5911" b="630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8" name="任意多边形: 形状 47"/>
          <p:cNvSpPr/>
          <p:nvPr/>
        </p:nvSpPr>
        <p:spPr>
          <a:xfrm rot="1655290">
            <a:off x="-894894" y="-2433257"/>
            <a:ext cx="13981789" cy="11724513"/>
          </a:xfrm>
          <a:custGeom>
            <a:avLst/>
            <a:gdLst>
              <a:gd name="connsiteX0" fmla="*/ 10679691 w 13981789"/>
              <a:gd name="connsiteY0" fmla="*/ 65872 h 11724513"/>
              <a:gd name="connsiteX1" fmla="*/ 10679692 w 13981789"/>
              <a:gd name="connsiteY1" fmla="*/ 65874 h 11724513"/>
              <a:gd name="connsiteX2" fmla="*/ 10679693 w 13981789"/>
              <a:gd name="connsiteY2" fmla="*/ 65874 h 11724513"/>
              <a:gd name="connsiteX3" fmla="*/ 10679693 w 13981789"/>
              <a:gd name="connsiteY3" fmla="*/ 65873 h 11724513"/>
              <a:gd name="connsiteX4" fmla="*/ 10679694 w 13981789"/>
              <a:gd name="connsiteY4" fmla="*/ 65873 h 11724513"/>
              <a:gd name="connsiteX5" fmla="*/ 10805761 w 13981789"/>
              <a:gd name="connsiteY5" fmla="*/ 0 h 11724513"/>
              <a:gd name="connsiteX6" fmla="*/ 10843284 w 13981789"/>
              <a:gd name="connsiteY6" fmla="*/ 71811 h 11724513"/>
              <a:gd name="connsiteX7" fmla="*/ 10843283 w 13981789"/>
              <a:gd name="connsiteY7" fmla="*/ 71811 h 11724513"/>
              <a:gd name="connsiteX8" fmla="*/ 13981789 w 13981789"/>
              <a:gd name="connsiteY8" fmla="*/ 6078241 h 11724513"/>
              <a:gd name="connsiteX9" fmla="*/ 13701386 w 13981789"/>
              <a:gd name="connsiteY9" fmla="*/ 6224758 h 11724513"/>
              <a:gd name="connsiteX10" fmla="*/ 13701384 w 13981789"/>
              <a:gd name="connsiteY10" fmla="*/ 6224758 h 11724513"/>
              <a:gd name="connsiteX11" fmla="*/ 11673094 w 13981789"/>
              <a:gd name="connsiteY11" fmla="*/ 7284589 h 11724513"/>
              <a:gd name="connsiteX12" fmla="*/ 5491875 w 13981789"/>
              <a:gd name="connsiteY12" fmla="*/ 2984742 h 11724513"/>
              <a:gd name="connsiteX13" fmla="*/ 5491875 w 13981789"/>
              <a:gd name="connsiteY13" fmla="*/ 10514427 h 11724513"/>
              <a:gd name="connsiteX14" fmla="*/ 3176029 w 13981789"/>
              <a:gd name="connsiteY14" fmla="*/ 11724513 h 11724513"/>
              <a:gd name="connsiteX15" fmla="*/ 37524 w 13981789"/>
              <a:gd name="connsiteY15" fmla="*/ 5718084 h 11724513"/>
              <a:gd name="connsiteX16" fmla="*/ 37523 w 13981789"/>
              <a:gd name="connsiteY16" fmla="*/ 5718084 h 11724513"/>
              <a:gd name="connsiteX17" fmla="*/ 1 w 13981789"/>
              <a:gd name="connsiteY17" fmla="*/ 5646273 h 11724513"/>
              <a:gd name="connsiteX18" fmla="*/ 1 w 13981789"/>
              <a:gd name="connsiteY18" fmla="*/ 5646273 h 11724513"/>
              <a:gd name="connsiteX19" fmla="*/ 0 w 13981789"/>
              <a:gd name="connsiteY19" fmla="*/ 5646272 h 117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81789" h="11724513">
                <a:moveTo>
                  <a:pt x="10679691" y="65872"/>
                </a:moveTo>
                <a:lnTo>
                  <a:pt x="10679692" y="65874"/>
                </a:lnTo>
                <a:lnTo>
                  <a:pt x="10679693" y="65874"/>
                </a:lnTo>
                <a:lnTo>
                  <a:pt x="10679693" y="65873"/>
                </a:lnTo>
                <a:lnTo>
                  <a:pt x="10679694" y="65873"/>
                </a:lnTo>
                <a:lnTo>
                  <a:pt x="10805761" y="0"/>
                </a:lnTo>
                <a:lnTo>
                  <a:pt x="10843284" y="71811"/>
                </a:lnTo>
                <a:lnTo>
                  <a:pt x="10843283" y="71811"/>
                </a:lnTo>
                <a:lnTo>
                  <a:pt x="13981789" y="6078241"/>
                </a:lnTo>
                <a:lnTo>
                  <a:pt x="13701386" y="6224758"/>
                </a:lnTo>
                <a:lnTo>
                  <a:pt x="13701384" y="6224758"/>
                </a:lnTo>
                <a:lnTo>
                  <a:pt x="11673094" y="7284589"/>
                </a:lnTo>
                <a:lnTo>
                  <a:pt x="5491875" y="2984742"/>
                </a:lnTo>
                <a:lnTo>
                  <a:pt x="5491875" y="10514427"/>
                </a:lnTo>
                <a:lnTo>
                  <a:pt x="3176029" y="11724513"/>
                </a:lnTo>
                <a:lnTo>
                  <a:pt x="37524" y="5718084"/>
                </a:lnTo>
                <a:lnTo>
                  <a:pt x="37523" y="5718084"/>
                </a:lnTo>
                <a:lnTo>
                  <a:pt x="1" y="5646273"/>
                </a:lnTo>
                <a:lnTo>
                  <a:pt x="1" y="5646273"/>
                </a:lnTo>
                <a:lnTo>
                  <a:pt x="0" y="5646272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1135588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13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91297" y="1849200"/>
            <a:ext cx="4009406" cy="3456384"/>
            <a:chOff x="4091297" y="1849200"/>
            <a:chExt cx="4009406" cy="3456384"/>
          </a:xfrm>
        </p:grpSpPr>
        <p:sp>
          <p:nvSpPr>
            <p:cNvPr id="16" name="等腰三角形 15"/>
            <p:cNvSpPr/>
            <p:nvPr/>
          </p:nvSpPr>
          <p:spPr>
            <a:xfrm>
              <a:off x="4091297" y="1849200"/>
              <a:ext cx="4009406" cy="3456384"/>
            </a:xfrm>
            <a:prstGeom prst="triangle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  <a:effectLst>
              <a:outerShdw blurRad="546100" sx="109000" sy="109000" algn="ctr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146547" y="1933527"/>
              <a:ext cx="3898906" cy="3361126"/>
              <a:chOff x="4146547" y="1933527"/>
              <a:chExt cx="3898906" cy="3361126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146547" y="1933527"/>
                <a:ext cx="3898906" cy="3361126"/>
              </a:xfrm>
              <a:prstGeom prst="triangle">
                <a:avLst/>
              </a:prstGeom>
              <a:solidFill>
                <a:schemeClr val="tx1">
                  <a:alpha val="59000"/>
                </a:schemeClr>
              </a:solidFill>
              <a:ln w="22225" cap="rnd">
                <a:solidFill>
                  <a:schemeClr val="bg1"/>
                </a:solidFill>
                <a:round/>
              </a:ln>
              <a:effectLst>
                <a:outerShdw blurRad="546100" sx="109000" sy="109000" algn="ctr" rotWithShape="0">
                  <a:prstClr val="black">
                    <a:alpha val="5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形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70240" y="3463922"/>
                <a:ext cx="651520" cy="65152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5318264" y="4201162"/>
                <a:ext cx="1555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b="1" dirty="0">
                    <a:solidFill>
                      <a:srgbClr val="92D050"/>
                    </a:solidFill>
                  </a:rPr>
                  <a:t>C</a:t>
                </a:r>
                <a:r>
                  <a:rPr lang="en-US" altLang="zh-CN" dirty="0">
                    <a:solidFill>
                      <a:schemeClr val="bg1"/>
                    </a:solidFill>
                    <a:latin typeface="+mj-lt"/>
                  </a:rPr>
                  <a:t>LOUD</a:t>
                </a:r>
                <a:endParaRPr lang="zh-CN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3431704" y="5813667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Maecenas porttitor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27000" y="1681162"/>
            <a:ext cx="1994200" cy="1719138"/>
            <a:chOff x="1027000" y="1681162"/>
            <a:chExt cx="1994200" cy="1719138"/>
          </a:xfrm>
        </p:grpSpPr>
        <p:sp>
          <p:nvSpPr>
            <p:cNvPr id="50" name="等腰三角形 49"/>
            <p:cNvSpPr/>
            <p:nvPr/>
          </p:nvSpPr>
          <p:spPr>
            <a:xfrm rot="10800000">
              <a:off x="1027000" y="1681162"/>
              <a:ext cx="1994200" cy="1719138"/>
            </a:xfrm>
            <a:prstGeom prst="triangle">
              <a:avLst/>
            </a:prstGeom>
            <a:solidFill>
              <a:schemeClr val="tx1">
                <a:alpha val="59000"/>
              </a:schemeClr>
            </a:solidFill>
            <a:ln w="6350" cap="rnd">
              <a:solidFill>
                <a:srgbClr val="92D050"/>
              </a:solidFill>
              <a:prstDash val="dashDot"/>
              <a:round/>
            </a:ln>
            <a:effectLst>
              <a:outerShdw blurRad="546100" sx="109000" sy="109000" algn="ctr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形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5193" y="1943561"/>
              <a:ext cx="557814" cy="557814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8965696" y="1681163"/>
            <a:ext cx="1994200" cy="1719138"/>
            <a:chOff x="8965696" y="1681163"/>
            <a:chExt cx="1994200" cy="1719138"/>
          </a:xfrm>
        </p:grpSpPr>
        <p:sp>
          <p:nvSpPr>
            <p:cNvPr id="51" name="等腰三角形 50"/>
            <p:cNvSpPr/>
            <p:nvPr/>
          </p:nvSpPr>
          <p:spPr>
            <a:xfrm rot="10800000">
              <a:off x="8965696" y="1681163"/>
              <a:ext cx="1994200" cy="1719138"/>
            </a:xfrm>
            <a:prstGeom prst="triangle">
              <a:avLst/>
            </a:prstGeom>
            <a:solidFill>
              <a:schemeClr val="tx1">
                <a:alpha val="59000"/>
              </a:schemeClr>
            </a:solidFill>
            <a:ln w="6350" cap="rnd">
              <a:solidFill>
                <a:srgbClr val="92D050"/>
              </a:solidFill>
              <a:prstDash val="dashDot"/>
              <a:round/>
            </a:ln>
            <a:effectLst>
              <a:outerShdw blurRad="546100" sx="109000" sy="109000" algn="ctr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形 5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33360" y="1995733"/>
              <a:ext cx="458872" cy="458872"/>
            </a:xfrm>
            <a:prstGeom prst="rect">
              <a:avLst/>
            </a:prstGeom>
          </p:spPr>
        </p:pic>
      </p:grpSp>
      <p:sp>
        <p:nvSpPr>
          <p:cNvPr id="57" name="文本框 56"/>
          <p:cNvSpPr txBox="1"/>
          <p:nvPr/>
        </p:nvSpPr>
        <p:spPr>
          <a:xfrm>
            <a:off x="1121844" y="3884028"/>
            <a:ext cx="1804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Maecenas porttitor </a:t>
            </a:r>
            <a:r>
              <a:rPr lang="en-US" altLang="zh-CN" sz="12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altLang="zh-CN" sz="12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060540" y="3884028"/>
            <a:ext cx="1804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Maecenas porttitor </a:t>
            </a:r>
            <a:r>
              <a:rPr lang="en-US" altLang="zh-CN" sz="12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altLang="zh-CN" sz="12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246364" y="3489962"/>
            <a:ext cx="1555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TIME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185060" y="3489962"/>
            <a:ext cx="1555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MUSIC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5578 L 0 2.22222E-6 " pathEditMode="fixed" rAng="0" ptsTypes="AA">
                                      <p:cBhvr>
                                        <p:cTn id="16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3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52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1" grpId="0"/>
      <p:bldP spid="57" grpId="0"/>
      <p:bldP spid="58" grpId="0"/>
      <p:bldP spid="59" grpId="0"/>
      <p:bldP spid="59" grpId="1"/>
      <p:bldP spid="60" grpId="0"/>
      <p:bldP spid="6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email"/>
          <a:srcRect t="12317" b="2125"/>
          <a:stretch>
            <a:fillRect/>
          </a:stretch>
        </p:blipFill>
        <p:spPr>
          <a:xfrm>
            <a:off x="0" y="0"/>
            <a:ext cx="12192000" cy="6908800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532891" y="1851950"/>
            <a:ext cx="9331898" cy="4363654"/>
          </a:xfrm>
          <a:custGeom>
            <a:avLst/>
            <a:gdLst>
              <a:gd name="connsiteX0" fmla="*/ 0 w 11817751"/>
              <a:gd name="connsiteY0" fmla="*/ 2644422 h 2644422"/>
              <a:gd name="connsiteX1" fmla="*/ 544010 w 11817751"/>
              <a:gd name="connsiteY1" fmla="*/ 1521677 h 2644422"/>
              <a:gd name="connsiteX2" fmla="*/ 2546430 w 11817751"/>
              <a:gd name="connsiteY2" fmla="*/ 2227733 h 2644422"/>
              <a:gd name="connsiteX3" fmla="*/ 3946967 w 11817751"/>
              <a:gd name="connsiteY3" fmla="*/ 896645 h 2644422"/>
              <a:gd name="connsiteX4" fmla="*/ 6088283 w 11817751"/>
              <a:gd name="connsiteY4" fmla="*/ 2100412 h 2644422"/>
              <a:gd name="connsiteX5" fmla="*/ 6759615 w 11817751"/>
              <a:gd name="connsiteY5" fmla="*/ 1151288 h 2644422"/>
              <a:gd name="connsiteX6" fmla="*/ 8241174 w 11817751"/>
              <a:gd name="connsiteY6" fmla="*/ 1915217 h 2644422"/>
              <a:gd name="connsiteX7" fmla="*/ 9977377 w 11817751"/>
              <a:gd name="connsiteY7" fmla="*/ 16969 h 2644422"/>
              <a:gd name="connsiteX8" fmla="*/ 11817751 w 11817751"/>
              <a:gd name="connsiteY8" fmla="*/ 931369 h 2644422"/>
              <a:gd name="connsiteX0-1" fmla="*/ 0 w 12408060"/>
              <a:gd name="connsiteY0-2" fmla="*/ 2991663 h 2991663"/>
              <a:gd name="connsiteX1-3" fmla="*/ 1134319 w 12408060"/>
              <a:gd name="connsiteY1-4" fmla="*/ 1521677 h 2991663"/>
              <a:gd name="connsiteX2-5" fmla="*/ 3136739 w 12408060"/>
              <a:gd name="connsiteY2-6" fmla="*/ 2227733 h 2991663"/>
              <a:gd name="connsiteX3-7" fmla="*/ 4537276 w 12408060"/>
              <a:gd name="connsiteY3-8" fmla="*/ 896645 h 2991663"/>
              <a:gd name="connsiteX4-9" fmla="*/ 6678592 w 12408060"/>
              <a:gd name="connsiteY4-10" fmla="*/ 2100412 h 2991663"/>
              <a:gd name="connsiteX5-11" fmla="*/ 7349924 w 12408060"/>
              <a:gd name="connsiteY5-12" fmla="*/ 1151288 h 2991663"/>
              <a:gd name="connsiteX6-13" fmla="*/ 8831483 w 12408060"/>
              <a:gd name="connsiteY6-14" fmla="*/ 1915217 h 2991663"/>
              <a:gd name="connsiteX7-15" fmla="*/ 10567686 w 12408060"/>
              <a:gd name="connsiteY7-16" fmla="*/ 16969 h 2991663"/>
              <a:gd name="connsiteX8-17" fmla="*/ 12408060 w 12408060"/>
              <a:gd name="connsiteY8-18" fmla="*/ 931369 h 2991663"/>
              <a:gd name="connsiteX0-19" fmla="*/ 0 w 12408060"/>
              <a:gd name="connsiteY0-20" fmla="*/ 2991663 h 2991663"/>
              <a:gd name="connsiteX1-21" fmla="*/ 1134319 w 12408060"/>
              <a:gd name="connsiteY1-22" fmla="*/ 1521677 h 2991663"/>
              <a:gd name="connsiteX2-23" fmla="*/ 3136739 w 12408060"/>
              <a:gd name="connsiteY2-24" fmla="*/ 2227733 h 2991663"/>
              <a:gd name="connsiteX3-25" fmla="*/ 4537276 w 12408060"/>
              <a:gd name="connsiteY3-26" fmla="*/ 896645 h 2991663"/>
              <a:gd name="connsiteX4-27" fmla="*/ 6678592 w 12408060"/>
              <a:gd name="connsiteY4-28" fmla="*/ 2100412 h 2991663"/>
              <a:gd name="connsiteX5-29" fmla="*/ 7349924 w 12408060"/>
              <a:gd name="connsiteY5-30" fmla="*/ 1151288 h 2991663"/>
              <a:gd name="connsiteX6-31" fmla="*/ 8831483 w 12408060"/>
              <a:gd name="connsiteY6-32" fmla="*/ 1915217 h 2991663"/>
              <a:gd name="connsiteX7-33" fmla="*/ 10567686 w 12408060"/>
              <a:gd name="connsiteY7-34" fmla="*/ 16969 h 2991663"/>
              <a:gd name="connsiteX8-35" fmla="*/ 12408060 w 12408060"/>
              <a:gd name="connsiteY8-36" fmla="*/ 931369 h 2991663"/>
              <a:gd name="connsiteX0-37" fmla="*/ 0 w 12408060"/>
              <a:gd name="connsiteY0-38" fmla="*/ 2991663 h 2991663"/>
              <a:gd name="connsiteX1-39" fmla="*/ 1307940 w 12408060"/>
              <a:gd name="connsiteY1-40" fmla="*/ 1648998 h 2991663"/>
              <a:gd name="connsiteX2-41" fmla="*/ 3136739 w 12408060"/>
              <a:gd name="connsiteY2-42" fmla="*/ 2227733 h 2991663"/>
              <a:gd name="connsiteX3-43" fmla="*/ 4537276 w 12408060"/>
              <a:gd name="connsiteY3-44" fmla="*/ 896645 h 2991663"/>
              <a:gd name="connsiteX4-45" fmla="*/ 6678592 w 12408060"/>
              <a:gd name="connsiteY4-46" fmla="*/ 2100412 h 2991663"/>
              <a:gd name="connsiteX5-47" fmla="*/ 7349924 w 12408060"/>
              <a:gd name="connsiteY5-48" fmla="*/ 1151288 h 2991663"/>
              <a:gd name="connsiteX6-49" fmla="*/ 8831483 w 12408060"/>
              <a:gd name="connsiteY6-50" fmla="*/ 1915217 h 2991663"/>
              <a:gd name="connsiteX7-51" fmla="*/ 10567686 w 12408060"/>
              <a:gd name="connsiteY7-52" fmla="*/ 16969 h 2991663"/>
              <a:gd name="connsiteX8-53" fmla="*/ 12408060 w 12408060"/>
              <a:gd name="connsiteY8-54" fmla="*/ 931369 h 2991663"/>
              <a:gd name="connsiteX0-55" fmla="*/ 0 w 12408060"/>
              <a:gd name="connsiteY0-56" fmla="*/ 2991663 h 2991663"/>
              <a:gd name="connsiteX1-57" fmla="*/ 1307940 w 12408060"/>
              <a:gd name="connsiteY1-58" fmla="*/ 1648998 h 2991663"/>
              <a:gd name="connsiteX2-59" fmla="*/ 3136739 w 12408060"/>
              <a:gd name="connsiteY2-60" fmla="*/ 2227733 h 2991663"/>
              <a:gd name="connsiteX3-61" fmla="*/ 4548851 w 12408060"/>
              <a:gd name="connsiteY3-62" fmla="*/ 850346 h 2991663"/>
              <a:gd name="connsiteX4-63" fmla="*/ 6678592 w 12408060"/>
              <a:gd name="connsiteY4-64" fmla="*/ 2100412 h 2991663"/>
              <a:gd name="connsiteX5-65" fmla="*/ 7349924 w 12408060"/>
              <a:gd name="connsiteY5-66" fmla="*/ 1151288 h 2991663"/>
              <a:gd name="connsiteX6-67" fmla="*/ 8831483 w 12408060"/>
              <a:gd name="connsiteY6-68" fmla="*/ 1915217 h 2991663"/>
              <a:gd name="connsiteX7-69" fmla="*/ 10567686 w 12408060"/>
              <a:gd name="connsiteY7-70" fmla="*/ 16969 h 2991663"/>
              <a:gd name="connsiteX8-71" fmla="*/ 12408060 w 12408060"/>
              <a:gd name="connsiteY8-72" fmla="*/ 931369 h 2991663"/>
              <a:gd name="connsiteX0-73" fmla="*/ 0 w 12732151"/>
              <a:gd name="connsiteY0-74" fmla="*/ 3165283 h 3165283"/>
              <a:gd name="connsiteX1-75" fmla="*/ 1632031 w 12732151"/>
              <a:gd name="connsiteY1-76" fmla="*/ 1648998 h 3165283"/>
              <a:gd name="connsiteX2-77" fmla="*/ 3460830 w 12732151"/>
              <a:gd name="connsiteY2-78" fmla="*/ 2227733 h 3165283"/>
              <a:gd name="connsiteX3-79" fmla="*/ 4872942 w 12732151"/>
              <a:gd name="connsiteY3-80" fmla="*/ 850346 h 3165283"/>
              <a:gd name="connsiteX4-81" fmla="*/ 7002683 w 12732151"/>
              <a:gd name="connsiteY4-82" fmla="*/ 2100412 h 3165283"/>
              <a:gd name="connsiteX5-83" fmla="*/ 7674015 w 12732151"/>
              <a:gd name="connsiteY5-84" fmla="*/ 1151288 h 3165283"/>
              <a:gd name="connsiteX6-85" fmla="*/ 9155574 w 12732151"/>
              <a:gd name="connsiteY6-86" fmla="*/ 1915217 h 3165283"/>
              <a:gd name="connsiteX7-87" fmla="*/ 10891777 w 12732151"/>
              <a:gd name="connsiteY7-88" fmla="*/ 16969 h 3165283"/>
              <a:gd name="connsiteX8-89" fmla="*/ 12732151 w 12732151"/>
              <a:gd name="connsiteY8-90" fmla="*/ 931369 h 3165283"/>
              <a:gd name="connsiteX0-91" fmla="*/ 0 w 12732151"/>
              <a:gd name="connsiteY0-92" fmla="*/ 3165283 h 3165283"/>
              <a:gd name="connsiteX1-93" fmla="*/ 1632031 w 12732151"/>
              <a:gd name="connsiteY1-94" fmla="*/ 1648998 h 3165283"/>
              <a:gd name="connsiteX2-95" fmla="*/ 3460830 w 12732151"/>
              <a:gd name="connsiteY2-96" fmla="*/ 2227733 h 3165283"/>
              <a:gd name="connsiteX3-97" fmla="*/ 4872942 w 12732151"/>
              <a:gd name="connsiteY3-98" fmla="*/ 850346 h 3165283"/>
              <a:gd name="connsiteX4-99" fmla="*/ 7002683 w 12732151"/>
              <a:gd name="connsiteY4-100" fmla="*/ 2100412 h 3165283"/>
              <a:gd name="connsiteX5-101" fmla="*/ 7674015 w 12732151"/>
              <a:gd name="connsiteY5-102" fmla="*/ 1151288 h 3165283"/>
              <a:gd name="connsiteX6-103" fmla="*/ 9155574 w 12732151"/>
              <a:gd name="connsiteY6-104" fmla="*/ 1915217 h 3165283"/>
              <a:gd name="connsiteX7-105" fmla="*/ 10891777 w 12732151"/>
              <a:gd name="connsiteY7-106" fmla="*/ 16969 h 3165283"/>
              <a:gd name="connsiteX8-107" fmla="*/ 12732151 w 12732151"/>
              <a:gd name="connsiteY8-108" fmla="*/ 931369 h 3165283"/>
              <a:gd name="connsiteX0-109" fmla="*/ 0 w 12732151"/>
              <a:gd name="connsiteY0-110" fmla="*/ 3165283 h 3165283"/>
              <a:gd name="connsiteX1-111" fmla="*/ 1632031 w 12732151"/>
              <a:gd name="connsiteY1-112" fmla="*/ 1648998 h 3165283"/>
              <a:gd name="connsiteX2-113" fmla="*/ 3460830 w 12732151"/>
              <a:gd name="connsiteY2-114" fmla="*/ 2227733 h 3165283"/>
              <a:gd name="connsiteX3-115" fmla="*/ 4930815 w 12732151"/>
              <a:gd name="connsiteY3-116" fmla="*/ 989242 h 3165283"/>
              <a:gd name="connsiteX4-117" fmla="*/ 7002683 w 12732151"/>
              <a:gd name="connsiteY4-118" fmla="*/ 2100412 h 3165283"/>
              <a:gd name="connsiteX5-119" fmla="*/ 7674015 w 12732151"/>
              <a:gd name="connsiteY5-120" fmla="*/ 1151288 h 3165283"/>
              <a:gd name="connsiteX6-121" fmla="*/ 9155574 w 12732151"/>
              <a:gd name="connsiteY6-122" fmla="*/ 1915217 h 3165283"/>
              <a:gd name="connsiteX7-123" fmla="*/ 10891777 w 12732151"/>
              <a:gd name="connsiteY7-124" fmla="*/ 16969 h 3165283"/>
              <a:gd name="connsiteX8-125" fmla="*/ 12732151 w 12732151"/>
              <a:gd name="connsiteY8-126" fmla="*/ 931369 h 3165283"/>
              <a:gd name="connsiteX0-127" fmla="*/ 0 w 12732151"/>
              <a:gd name="connsiteY0-128" fmla="*/ 3165283 h 3165283"/>
              <a:gd name="connsiteX1-129" fmla="*/ 1632031 w 12732151"/>
              <a:gd name="connsiteY1-130" fmla="*/ 1648998 h 3165283"/>
              <a:gd name="connsiteX2-131" fmla="*/ 3460830 w 12732151"/>
              <a:gd name="connsiteY2-132" fmla="*/ 2227733 h 3165283"/>
              <a:gd name="connsiteX3-133" fmla="*/ 4930815 w 12732151"/>
              <a:gd name="connsiteY3-134" fmla="*/ 989242 h 3165283"/>
              <a:gd name="connsiteX4-135" fmla="*/ 7002683 w 12732151"/>
              <a:gd name="connsiteY4-136" fmla="*/ 2100412 h 3165283"/>
              <a:gd name="connsiteX5-137" fmla="*/ 7870785 w 12732151"/>
              <a:gd name="connsiteY5-138" fmla="*/ 1081840 h 3165283"/>
              <a:gd name="connsiteX6-139" fmla="*/ 9155574 w 12732151"/>
              <a:gd name="connsiteY6-140" fmla="*/ 1915217 h 3165283"/>
              <a:gd name="connsiteX7-141" fmla="*/ 10891777 w 12732151"/>
              <a:gd name="connsiteY7-142" fmla="*/ 16969 h 3165283"/>
              <a:gd name="connsiteX8-143" fmla="*/ 12732151 w 12732151"/>
              <a:gd name="connsiteY8-144" fmla="*/ 931369 h 3165283"/>
              <a:gd name="connsiteX0-145" fmla="*/ 0 w 12732151"/>
              <a:gd name="connsiteY0-146" fmla="*/ 3165283 h 3165283"/>
              <a:gd name="connsiteX1-147" fmla="*/ 1632031 w 12732151"/>
              <a:gd name="connsiteY1-148" fmla="*/ 1648998 h 3165283"/>
              <a:gd name="connsiteX2-149" fmla="*/ 3460830 w 12732151"/>
              <a:gd name="connsiteY2-150" fmla="*/ 2227733 h 3165283"/>
              <a:gd name="connsiteX3-151" fmla="*/ 4930815 w 12732151"/>
              <a:gd name="connsiteY3-152" fmla="*/ 989242 h 3165283"/>
              <a:gd name="connsiteX4-153" fmla="*/ 7002683 w 12732151"/>
              <a:gd name="connsiteY4-154" fmla="*/ 2100412 h 3165283"/>
              <a:gd name="connsiteX5-155" fmla="*/ 7870785 w 12732151"/>
              <a:gd name="connsiteY5-156" fmla="*/ 1081840 h 3165283"/>
              <a:gd name="connsiteX6-157" fmla="*/ 9155574 w 12732151"/>
              <a:gd name="connsiteY6-158" fmla="*/ 1915217 h 3165283"/>
              <a:gd name="connsiteX7-159" fmla="*/ 10891777 w 12732151"/>
              <a:gd name="connsiteY7-160" fmla="*/ 16969 h 3165283"/>
              <a:gd name="connsiteX8-161" fmla="*/ 12732151 w 12732151"/>
              <a:gd name="connsiteY8-162" fmla="*/ 931369 h 3165283"/>
              <a:gd name="connsiteX0-163" fmla="*/ 0 w 12894196"/>
              <a:gd name="connsiteY0-164" fmla="*/ 3168030 h 3168030"/>
              <a:gd name="connsiteX1-165" fmla="*/ 1632031 w 12894196"/>
              <a:gd name="connsiteY1-166" fmla="*/ 1651745 h 3168030"/>
              <a:gd name="connsiteX2-167" fmla="*/ 3460830 w 12894196"/>
              <a:gd name="connsiteY2-168" fmla="*/ 2230480 h 3168030"/>
              <a:gd name="connsiteX3-169" fmla="*/ 4930815 w 12894196"/>
              <a:gd name="connsiteY3-170" fmla="*/ 991989 h 3168030"/>
              <a:gd name="connsiteX4-171" fmla="*/ 7002683 w 12894196"/>
              <a:gd name="connsiteY4-172" fmla="*/ 2103159 h 3168030"/>
              <a:gd name="connsiteX5-173" fmla="*/ 7870785 w 12894196"/>
              <a:gd name="connsiteY5-174" fmla="*/ 1084587 h 3168030"/>
              <a:gd name="connsiteX6-175" fmla="*/ 9155574 w 12894196"/>
              <a:gd name="connsiteY6-176" fmla="*/ 1917964 h 3168030"/>
              <a:gd name="connsiteX7-177" fmla="*/ 10891777 w 12894196"/>
              <a:gd name="connsiteY7-178" fmla="*/ 19716 h 3168030"/>
              <a:gd name="connsiteX8-179" fmla="*/ 12894196 w 12894196"/>
              <a:gd name="connsiteY8-180" fmla="*/ 876242 h 3168030"/>
              <a:gd name="connsiteX0-181" fmla="*/ 0 w 12894196"/>
              <a:gd name="connsiteY0-182" fmla="*/ 3168030 h 3168030"/>
              <a:gd name="connsiteX1-183" fmla="*/ 1632031 w 12894196"/>
              <a:gd name="connsiteY1-184" fmla="*/ 1651745 h 3168030"/>
              <a:gd name="connsiteX2-185" fmla="*/ 3460830 w 12894196"/>
              <a:gd name="connsiteY2-186" fmla="*/ 2230480 h 3168030"/>
              <a:gd name="connsiteX3-187" fmla="*/ 5046562 w 12894196"/>
              <a:gd name="connsiteY3-188" fmla="*/ 1188758 h 3168030"/>
              <a:gd name="connsiteX4-189" fmla="*/ 7002683 w 12894196"/>
              <a:gd name="connsiteY4-190" fmla="*/ 2103159 h 3168030"/>
              <a:gd name="connsiteX5-191" fmla="*/ 7870785 w 12894196"/>
              <a:gd name="connsiteY5-192" fmla="*/ 1084587 h 3168030"/>
              <a:gd name="connsiteX6-193" fmla="*/ 9155574 w 12894196"/>
              <a:gd name="connsiteY6-194" fmla="*/ 1917964 h 3168030"/>
              <a:gd name="connsiteX7-195" fmla="*/ 10891777 w 12894196"/>
              <a:gd name="connsiteY7-196" fmla="*/ 19716 h 3168030"/>
              <a:gd name="connsiteX8-197" fmla="*/ 12894196 w 12894196"/>
              <a:gd name="connsiteY8-198" fmla="*/ 876242 h 3168030"/>
              <a:gd name="connsiteX0-199" fmla="*/ 0 w 12894196"/>
              <a:gd name="connsiteY0-200" fmla="*/ 3168030 h 3168030"/>
              <a:gd name="connsiteX1-201" fmla="*/ 1632031 w 12894196"/>
              <a:gd name="connsiteY1-202" fmla="*/ 1651745 h 3168030"/>
              <a:gd name="connsiteX2-203" fmla="*/ 3460830 w 12894196"/>
              <a:gd name="connsiteY2-204" fmla="*/ 2230480 h 3168030"/>
              <a:gd name="connsiteX3-205" fmla="*/ 5046562 w 12894196"/>
              <a:gd name="connsiteY3-206" fmla="*/ 1188758 h 3168030"/>
              <a:gd name="connsiteX4-207" fmla="*/ 7002683 w 12894196"/>
              <a:gd name="connsiteY4-208" fmla="*/ 2103159 h 3168030"/>
              <a:gd name="connsiteX5-209" fmla="*/ 7998107 w 12894196"/>
              <a:gd name="connsiteY5-210" fmla="*/ 1350805 h 3168030"/>
              <a:gd name="connsiteX6-211" fmla="*/ 9155574 w 12894196"/>
              <a:gd name="connsiteY6-212" fmla="*/ 1917964 h 3168030"/>
              <a:gd name="connsiteX7-213" fmla="*/ 10891777 w 12894196"/>
              <a:gd name="connsiteY7-214" fmla="*/ 19716 h 3168030"/>
              <a:gd name="connsiteX8-215" fmla="*/ 12894196 w 12894196"/>
              <a:gd name="connsiteY8-216" fmla="*/ 876242 h 3168030"/>
              <a:gd name="connsiteX0-217" fmla="*/ 0 w 13368758"/>
              <a:gd name="connsiteY0-218" fmla="*/ 3179604 h 3179604"/>
              <a:gd name="connsiteX1-219" fmla="*/ 2106593 w 13368758"/>
              <a:gd name="connsiteY1-220" fmla="*/ 1651745 h 3179604"/>
              <a:gd name="connsiteX2-221" fmla="*/ 3935392 w 13368758"/>
              <a:gd name="connsiteY2-222" fmla="*/ 2230480 h 3179604"/>
              <a:gd name="connsiteX3-223" fmla="*/ 5521124 w 13368758"/>
              <a:gd name="connsiteY3-224" fmla="*/ 1188758 h 3179604"/>
              <a:gd name="connsiteX4-225" fmla="*/ 7477245 w 13368758"/>
              <a:gd name="connsiteY4-226" fmla="*/ 2103159 h 3179604"/>
              <a:gd name="connsiteX5-227" fmla="*/ 8472669 w 13368758"/>
              <a:gd name="connsiteY5-228" fmla="*/ 1350805 h 3179604"/>
              <a:gd name="connsiteX6-229" fmla="*/ 9630136 w 13368758"/>
              <a:gd name="connsiteY6-230" fmla="*/ 1917964 h 3179604"/>
              <a:gd name="connsiteX7-231" fmla="*/ 11366339 w 13368758"/>
              <a:gd name="connsiteY7-232" fmla="*/ 19716 h 3179604"/>
              <a:gd name="connsiteX8-233" fmla="*/ 13368758 w 13368758"/>
              <a:gd name="connsiteY8-234" fmla="*/ 876242 h 3179604"/>
              <a:gd name="connsiteX0-235" fmla="*/ 0 w 13368758"/>
              <a:gd name="connsiteY0-236" fmla="*/ 3179604 h 3179604"/>
              <a:gd name="connsiteX1-237" fmla="*/ 2106593 w 13368758"/>
              <a:gd name="connsiteY1-238" fmla="*/ 1651745 h 3179604"/>
              <a:gd name="connsiteX2-239" fmla="*/ 3935392 w 13368758"/>
              <a:gd name="connsiteY2-240" fmla="*/ 2230480 h 3179604"/>
              <a:gd name="connsiteX3-241" fmla="*/ 5521124 w 13368758"/>
              <a:gd name="connsiteY3-242" fmla="*/ 1188758 h 3179604"/>
              <a:gd name="connsiteX4-243" fmla="*/ 7477245 w 13368758"/>
              <a:gd name="connsiteY4-244" fmla="*/ 2103159 h 3179604"/>
              <a:gd name="connsiteX5-245" fmla="*/ 8472669 w 13368758"/>
              <a:gd name="connsiteY5-246" fmla="*/ 1350805 h 3179604"/>
              <a:gd name="connsiteX6-247" fmla="*/ 9630136 w 13368758"/>
              <a:gd name="connsiteY6-248" fmla="*/ 1917964 h 3179604"/>
              <a:gd name="connsiteX7-249" fmla="*/ 11366339 w 13368758"/>
              <a:gd name="connsiteY7-250" fmla="*/ 19716 h 3179604"/>
              <a:gd name="connsiteX8-251" fmla="*/ 13368758 w 13368758"/>
              <a:gd name="connsiteY8-252" fmla="*/ 876242 h 3179604"/>
              <a:gd name="connsiteX0-253" fmla="*/ 0 w 13368758"/>
              <a:gd name="connsiteY0-254" fmla="*/ 3179604 h 3179604"/>
              <a:gd name="connsiteX1-255" fmla="*/ 2083444 w 13368758"/>
              <a:gd name="connsiteY1-256" fmla="*/ 1732768 h 3179604"/>
              <a:gd name="connsiteX2-257" fmla="*/ 3935392 w 13368758"/>
              <a:gd name="connsiteY2-258" fmla="*/ 2230480 h 3179604"/>
              <a:gd name="connsiteX3-259" fmla="*/ 5521124 w 13368758"/>
              <a:gd name="connsiteY3-260" fmla="*/ 1188758 h 3179604"/>
              <a:gd name="connsiteX4-261" fmla="*/ 7477245 w 13368758"/>
              <a:gd name="connsiteY4-262" fmla="*/ 2103159 h 3179604"/>
              <a:gd name="connsiteX5-263" fmla="*/ 8472669 w 13368758"/>
              <a:gd name="connsiteY5-264" fmla="*/ 1350805 h 3179604"/>
              <a:gd name="connsiteX6-265" fmla="*/ 9630136 w 13368758"/>
              <a:gd name="connsiteY6-266" fmla="*/ 1917964 h 3179604"/>
              <a:gd name="connsiteX7-267" fmla="*/ 11366339 w 13368758"/>
              <a:gd name="connsiteY7-268" fmla="*/ 19716 h 3179604"/>
              <a:gd name="connsiteX8-269" fmla="*/ 13368758 w 13368758"/>
              <a:gd name="connsiteY8-270" fmla="*/ 876242 h 3179604"/>
              <a:gd name="connsiteX0-271" fmla="*/ 0 w 13368758"/>
              <a:gd name="connsiteY0-272" fmla="*/ 3179604 h 3179604"/>
              <a:gd name="connsiteX1-273" fmla="*/ 2083444 w 13368758"/>
              <a:gd name="connsiteY1-274" fmla="*/ 1732768 h 3179604"/>
              <a:gd name="connsiteX2-275" fmla="*/ 3935392 w 13368758"/>
              <a:gd name="connsiteY2-276" fmla="*/ 2230480 h 3179604"/>
              <a:gd name="connsiteX3-277" fmla="*/ 5521124 w 13368758"/>
              <a:gd name="connsiteY3-278" fmla="*/ 1188758 h 3179604"/>
              <a:gd name="connsiteX4-279" fmla="*/ 7477245 w 13368758"/>
              <a:gd name="connsiteY4-280" fmla="*/ 2103159 h 3179604"/>
              <a:gd name="connsiteX5-281" fmla="*/ 8472669 w 13368758"/>
              <a:gd name="connsiteY5-282" fmla="*/ 1246633 h 3179604"/>
              <a:gd name="connsiteX6-283" fmla="*/ 9630136 w 13368758"/>
              <a:gd name="connsiteY6-284" fmla="*/ 1917964 h 3179604"/>
              <a:gd name="connsiteX7-285" fmla="*/ 11366339 w 13368758"/>
              <a:gd name="connsiteY7-286" fmla="*/ 19716 h 3179604"/>
              <a:gd name="connsiteX8-287" fmla="*/ 13368758 w 13368758"/>
              <a:gd name="connsiteY8-288" fmla="*/ 876242 h 3179604"/>
              <a:gd name="connsiteX0-289" fmla="*/ 0 w 13368758"/>
              <a:gd name="connsiteY0-290" fmla="*/ 3171572 h 3171572"/>
              <a:gd name="connsiteX1-291" fmla="*/ 2083444 w 13368758"/>
              <a:gd name="connsiteY1-292" fmla="*/ 1724736 h 3171572"/>
              <a:gd name="connsiteX2-293" fmla="*/ 3935392 w 13368758"/>
              <a:gd name="connsiteY2-294" fmla="*/ 2222448 h 3171572"/>
              <a:gd name="connsiteX3-295" fmla="*/ 5521124 w 13368758"/>
              <a:gd name="connsiteY3-296" fmla="*/ 1180726 h 3171572"/>
              <a:gd name="connsiteX4-297" fmla="*/ 7477245 w 13368758"/>
              <a:gd name="connsiteY4-298" fmla="*/ 2095127 h 3171572"/>
              <a:gd name="connsiteX5-299" fmla="*/ 8472669 w 13368758"/>
              <a:gd name="connsiteY5-300" fmla="*/ 1238601 h 3171572"/>
              <a:gd name="connsiteX6-301" fmla="*/ 9606986 w 13368758"/>
              <a:gd name="connsiteY6-302" fmla="*/ 1643715 h 3171572"/>
              <a:gd name="connsiteX7-303" fmla="*/ 11366339 w 13368758"/>
              <a:gd name="connsiteY7-304" fmla="*/ 11684 h 3171572"/>
              <a:gd name="connsiteX8-305" fmla="*/ 13368758 w 13368758"/>
              <a:gd name="connsiteY8-306" fmla="*/ 868210 h 3171572"/>
              <a:gd name="connsiteX0-307" fmla="*/ 0 w 13368758"/>
              <a:gd name="connsiteY0-308" fmla="*/ 4276796 h 4276796"/>
              <a:gd name="connsiteX1-309" fmla="*/ 2083444 w 13368758"/>
              <a:gd name="connsiteY1-310" fmla="*/ 2829960 h 4276796"/>
              <a:gd name="connsiteX2-311" fmla="*/ 3935392 w 13368758"/>
              <a:gd name="connsiteY2-312" fmla="*/ 3327672 h 4276796"/>
              <a:gd name="connsiteX3-313" fmla="*/ 5521124 w 13368758"/>
              <a:gd name="connsiteY3-314" fmla="*/ 2285950 h 4276796"/>
              <a:gd name="connsiteX4-315" fmla="*/ 7477245 w 13368758"/>
              <a:gd name="connsiteY4-316" fmla="*/ 3200351 h 4276796"/>
              <a:gd name="connsiteX5-317" fmla="*/ 8472669 w 13368758"/>
              <a:gd name="connsiteY5-318" fmla="*/ 2343825 h 4276796"/>
              <a:gd name="connsiteX6-319" fmla="*/ 9606986 w 13368758"/>
              <a:gd name="connsiteY6-320" fmla="*/ 2748939 h 4276796"/>
              <a:gd name="connsiteX7-321" fmla="*/ 11042248 w 13368758"/>
              <a:gd name="connsiteY7-322" fmla="*/ 5738 h 4276796"/>
              <a:gd name="connsiteX8-323" fmla="*/ 13368758 w 13368758"/>
              <a:gd name="connsiteY8-324" fmla="*/ 1973434 h 4276796"/>
              <a:gd name="connsiteX0-325" fmla="*/ 0 w 14121113"/>
              <a:gd name="connsiteY0-326" fmla="*/ 4780726 h 4780726"/>
              <a:gd name="connsiteX1-327" fmla="*/ 2083444 w 14121113"/>
              <a:gd name="connsiteY1-328" fmla="*/ 3333890 h 4780726"/>
              <a:gd name="connsiteX2-329" fmla="*/ 3935392 w 14121113"/>
              <a:gd name="connsiteY2-330" fmla="*/ 3831602 h 4780726"/>
              <a:gd name="connsiteX3-331" fmla="*/ 5521124 w 14121113"/>
              <a:gd name="connsiteY3-332" fmla="*/ 2789880 h 4780726"/>
              <a:gd name="connsiteX4-333" fmla="*/ 7477245 w 14121113"/>
              <a:gd name="connsiteY4-334" fmla="*/ 3704281 h 4780726"/>
              <a:gd name="connsiteX5-335" fmla="*/ 8472669 w 14121113"/>
              <a:gd name="connsiteY5-336" fmla="*/ 2847755 h 4780726"/>
              <a:gd name="connsiteX6-337" fmla="*/ 9606986 w 14121113"/>
              <a:gd name="connsiteY6-338" fmla="*/ 3252869 h 4780726"/>
              <a:gd name="connsiteX7-339" fmla="*/ 11042248 w 14121113"/>
              <a:gd name="connsiteY7-340" fmla="*/ 509668 h 4780726"/>
              <a:gd name="connsiteX8-341" fmla="*/ 14121113 w 14121113"/>
              <a:gd name="connsiteY8-342" fmla="*/ 382 h 4780726"/>
              <a:gd name="connsiteX0-343" fmla="*/ 0 w 14121113"/>
              <a:gd name="connsiteY0-344" fmla="*/ 4881973 h 4881973"/>
              <a:gd name="connsiteX1-345" fmla="*/ 2083444 w 14121113"/>
              <a:gd name="connsiteY1-346" fmla="*/ 3435137 h 4881973"/>
              <a:gd name="connsiteX2-347" fmla="*/ 3935392 w 14121113"/>
              <a:gd name="connsiteY2-348" fmla="*/ 3932849 h 4881973"/>
              <a:gd name="connsiteX3-349" fmla="*/ 5521124 w 14121113"/>
              <a:gd name="connsiteY3-350" fmla="*/ 2891127 h 4881973"/>
              <a:gd name="connsiteX4-351" fmla="*/ 7477245 w 14121113"/>
              <a:gd name="connsiteY4-352" fmla="*/ 3805528 h 4881973"/>
              <a:gd name="connsiteX5-353" fmla="*/ 8472669 w 14121113"/>
              <a:gd name="connsiteY5-354" fmla="*/ 2949002 h 4881973"/>
              <a:gd name="connsiteX6-355" fmla="*/ 9606986 w 14121113"/>
              <a:gd name="connsiteY6-356" fmla="*/ 3354116 h 4881973"/>
              <a:gd name="connsiteX7-357" fmla="*/ 10961225 w 14121113"/>
              <a:gd name="connsiteY7-358" fmla="*/ 309974 h 4881973"/>
              <a:gd name="connsiteX8-359" fmla="*/ 14121113 w 14121113"/>
              <a:gd name="connsiteY8-360" fmla="*/ 101629 h 4881973"/>
              <a:gd name="connsiteX0-361" fmla="*/ 0 w 14121113"/>
              <a:gd name="connsiteY0-362" fmla="*/ 4860899 h 4860899"/>
              <a:gd name="connsiteX1-363" fmla="*/ 2083444 w 14121113"/>
              <a:gd name="connsiteY1-364" fmla="*/ 3414063 h 4860899"/>
              <a:gd name="connsiteX2-365" fmla="*/ 3935392 w 14121113"/>
              <a:gd name="connsiteY2-366" fmla="*/ 3911775 h 4860899"/>
              <a:gd name="connsiteX3-367" fmla="*/ 5521124 w 14121113"/>
              <a:gd name="connsiteY3-368" fmla="*/ 2870053 h 4860899"/>
              <a:gd name="connsiteX4-369" fmla="*/ 7477245 w 14121113"/>
              <a:gd name="connsiteY4-370" fmla="*/ 3784454 h 4860899"/>
              <a:gd name="connsiteX5-371" fmla="*/ 8472669 w 14121113"/>
              <a:gd name="connsiteY5-372" fmla="*/ 2927928 h 4860899"/>
              <a:gd name="connsiteX6-373" fmla="*/ 9606986 w 14121113"/>
              <a:gd name="connsiteY6-374" fmla="*/ 3020525 h 4860899"/>
              <a:gd name="connsiteX7-375" fmla="*/ 10961225 w 14121113"/>
              <a:gd name="connsiteY7-376" fmla="*/ 288900 h 4860899"/>
              <a:gd name="connsiteX8-377" fmla="*/ 14121113 w 14121113"/>
              <a:gd name="connsiteY8-378" fmla="*/ 80555 h 4860899"/>
              <a:gd name="connsiteX0-379" fmla="*/ 0 w 14121113"/>
              <a:gd name="connsiteY0-380" fmla="*/ 4860899 h 4860899"/>
              <a:gd name="connsiteX1-381" fmla="*/ 2083444 w 14121113"/>
              <a:gd name="connsiteY1-382" fmla="*/ 3414063 h 4860899"/>
              <a:gd name="connsiteX2-383" fmla="*/ 3935392 w 14121113"/>
              <a:gd name="connsiteY2-384" fmla="*/ 3911775 h 4860899"/>
              <a:gd name="connsiteX3-385" fmla="*/ 5521124 w 14121113"/>
              <a:gd name="connsiteY3-386" fmla="*/ 2870053 h 4860899"/>
              <a:gd name="connsiteX4-387" fmla="*/ 7477245 w 14121113"/>
              <a:gd name="connsiteY4-388" fmla="*/ 3784454 h 4860899"/>
              <a:gd name="connsiteX5-389" fmla="*/ 8391646 w 14121113"/>
              <a:gd name="connsiteY5-390" fmla="*/ 2951077 h 4860899"/>
              <a:gd name="connsiteX6-391" fmla="*/ 9606986 w 14121113"/>
              <a:gd name="connsiteY6-392" fmla="*/ 3020525 h 4860899"/>
              <a:gd name="connsiteX7-393" fmla="*/ 10961225 w 14121113"/>
              <a:gd name="connsiteY7-394" fmla="*/ 288900 h 4860899"/>
              <a:gd name="connsiteX8-395" fmla="*/ 14121113 w 14121113"/>
              <a:gd name="connsiteY8-396" fmla="*/ 80555 h 4860899"/>
              <a:gd name="connsiteX0-397" fmla="*/ 0 w 14121113"/>
              <a:gd name="connsiteY0-398" fmla="*/ 4842709 h 4842709"/>
              <a:gd name="connsiteX1-399" fmla="*/ 2083444 w 14121113"/>
              <a:gd name="connsiteY1-400" fmla="*/ 3395873 h 4842709"/>
              <a:gd name="connsiteX2-401" fmla="*/ 3935392 w 14121113"/>
              <a:gd name="connsiteY2-402" fmla="*/ 3893585 h 4842709"/>
              <a:gd name="connsiteX3-403" fmla="*/ 5521124 w 14121113"/>
              <a:gd name="connsiteY3-404" fmla="*/ 2851863 h 4842709"/>
              <a:gd name="connsiteX4-405" fmla="*/ 7477245 w 14121113"/>
              <a:gd name="connsiteY4-406" fmla="*/ 3766264 h 4842709"/>
              <a:gd name="connsiteX5-407" fmla="*/ 8391646 w 14121113"/>
              <a:gd name="connsiteY5-408" fmla="*/ 2932887 h 4842709"/>
              <a:gd name="connsiteX6-409" fmla="*/ 9387067 w 14121113"/>
              <a:gd name="connsiteY6-410" fmla="*/ 2724543 h 4842709"/>
              <a:gd name="connsiteX7-411" fmla="*/ 10961225 w 14121113"/>
              <a:gd name="connsiteY7-412" fmla="*/ 270710 h 4842709"/>
              <a:gd name="connsiteX8-413" fmla="*/ 14121113 w 14121113"/>
              <a:gd name="connsiteY8-414" fmla="*/ 62365 h 4842709"/>
              <a:gd name="connsiteX0-415" fmla="*/ 0 w 14121113"/>
              <a:gd name="connsiteY0-416" fmla="*/ 4842709 h 4842709"/>
              <a:gd name="connsiteX1-417" fmla="*/ 2083444 w 14121113"/>
              <a:gd name="connsiteY1-418" fmla="*/ 3395873 h 4842709"/>
              <a:gd name="connsiteX2-419" fmla="*/ 3935392 w 14121113"/>
              <a:gd name="connsiteY2-420" fmla="*/ 3893585 h 4842709"/>
              <a:gd name="connsiteX3-421" fmla="*/ 5521124 w 14121113"/>
              <a:gd name="connsiteY3-422" fmla="*/ 2851863 h 4842709"/>
              <a:gd name="connsiteX4-423" fmla="*/ 7477245 w 14121113"/>
              <a:gd name="connsiteY4-424" fmla="*/ 3766264 h 4842709"/>
              <a:gd name="connsiteX5-425" fmla="*/ 8391646 w 14121113"/>
              <a:gd name="connsiteY5-426" fmla="*/ 2932887 h 4842709"/>
              <a:gd name="connsiteX6-427" fmla="*/ 9387067 w 14121113"/>
              <a:gd name="connsiteY6-428" fmla="*/ 2724543 h 4842709"/>
              <a:gd name="connsiteX7-429" fmla="*/ 10961225 w 14121113"/>
              <a:gd name="connsiteY7-430" fmla="*/ 270710 h 4842709"/>
              <a:gd name="connsiteX8-431" fmla="*/ 14121113 w 14121113"/>
              <a:gd name="connsiteY8-432" fmla="*/ 62365 h 4842709"/>
              <a:gd name="connsiteX0-433" fmla="*/ 0 w 14121113"/>
              <a:gd name="connsiteY0-434" fmla="*/ 4842709 h 4842709"/>
              <a:gd name="connsiteX1-435" fmla="*/ 2083444 w 14121113"/>
              <a:gd name="connsiteY1-436" fmla="*/ 3395873 h 4842709"/>
              <a:gd name="connsiteX2-437" fmla="*/ 3935392 w 14121113"/>
              <a:gd name="connsiteY2-438" fmla="*/ 3893585 h 4842709"/>
              <a:gd name="connsiteX3-439" fmla="*/ 5521124 w 14121113"/>
              <a:gd name="connsiteY3-440" fmla="*/ 2851863 h 4842709"/>
              <a:gd name="connsiteX4-441" fmla="*/ 7477245 w 14121113"/>
              <a:gd name="connsiteY4-442" fmla="*/ 3766264 h 4842709"/>
              <a:gd name="connsiteX5-443" fmla="*/ 8391646 w 14121113"/>
              <a:gd name="connsiteY5-444" fmla="*/ 2932887 h 4842709"/>
              <a:gd name="connsiteX6-445" fmla="*/ 9387067 w 14121113"/>
              <a:gd name="connsiteY6-446" fmla="*/ 2724543 h 4842709"/>
              <a:gd name="connsiteX7-447" fmla="*/ 10961225 w 14121113"/>
              <a:gd name="connsiteY7-448" fmla="*/ 270710 h 4842709"/>
              <a:gd name="connsiteX8-449" fmla="*/ 14121113 w 14121113"/>
              <a:gd name="connsiteY8-450" fmla="*/ 62365 h 4842709"/>
              <a:gd name="connsiteX0-451" fmla="*/ 0 w 14121113"/>
              <a:gd name="connsiteY0-452" fmla="*/ 5039547 h 5039547"/>
              <a:gd name="connsiteX1-453" fmla="*/ 2083444 w 14121113"/>
              <a:gd name="connsiteY1-454" fmla="*/ 3592711 h 5039547"/>
              <a:gd name="connsiteX2-455" fmla="*/ 3935392 w 14121113"/>
              <a:gd name="connsiteY2-456" fmla="*/ 4090423 h 5039547"/>
              <a:gd name="connsiteX3-457" fmla="*/ 5521124 w 14121113"/>
              <a:gd name="connsiteY3-458" fmla="*/ 3048701 h 5039547"/>
              <a:gd name="connsiteX4-459" fmla="*/ 7477245 w 14121113"/>
              <a:gd name="connsiteY4-460" fmla="*/ 3963102 h 5039547"/>
              <a:gd name="connsiteX5-461" fmla="*/ 8391646 w 14121113"/>
              <a:gd name="connsiteY5-462" fmla="*/ 3129725 h 5039547"/>
              <a:gd name="connsiteX6-463" fmla="*/ 9387067 w 14121113"/>
              <a:gd name="connsiteY6-464" fmla="*/ 2921381 h 5039547"/>
              <a:gd name="connsiteX7-465" fmla="*/ 10741306 w 14121113"/>
              <a:gd name="connsiteY7-466" fmla="*/ 178181 h 5039547"/>
              <a:gd name="connsiteX8-467" fmla="*/ 14121113 w 14121113"/>
              <a:gd name="connsiteY8-468" fmla="*/ 259203 h 5039547"/>
              <a:gd name="connsiteX0-469" fmla="*/ 0 w 14051665"/>
              <a:gd name="connsiteY0-470" fmla="*/ 6007261 h 6007261"/>
              <a:gd name="connsiteX1-471" fmla="*/ 2083444 w 14051665"/>
              <a:gd name="connsiteY1-472" fmla="*/ 4560425 h 6007261"/>
              <a:gd name="connsiteX2-473" fmla="*/ 3935392 w 14051665"/>
              <a:gd name="connsiteY2-474" fmla="*/ 5058137 h 6007261"/>
              <a:gd name="connsiteX3-475" fmla="*/ 5521124 w 14051665"/>
              <a:gd name="connsiteY3-476" fmla="*/ 4016415 h 6007261"/>
              <a:gd name="connsiteX4-477" fmla="*/ 7477245 w 14051665"/>
              <a:gd name="connsiteY4-478" fmla="*/ 4930816 h 6007261"/>
              <a:gd name="connsiteX5-479" fmla="*/ 8391646 w 14051665"/>
              <a:gd name="connsiteY5-480" fmla="*/ 4097439 h 6007261"/>
              <a:gd name="connsiteX6-481" fmla="*/ 9387067 w 14051665"/>
              <a:gd name="connsiteY6-482" fmla="*/ 3889095 h 6007261"/>
              <a:gd name="connsiteX7-483" fmla="*/ 10741306 w 14051665"/>
              <a:gd name="connsiteY7-484" fmla="*/ 1145895 h 6007261"/>
              <a:gd name="connsiteX8-485" fmla="*/ 14051665 w 14051665"/>
              <a:gd name="connsiteY8-486" fmla="*/ 0 h 6007261"/>
              <a:gd name="connsiteX0-487" fmla="*/ 0 w 13484505"/>
              <a:gd name="connsiteY0-488" fmla="*/ 6215605 h 6215605"/>
              <a:gd name="connsiteX1-489" fmla="*/ 2083444 w 13484505"/>
              <a:gd name="connsiteY1-490" fmla="*/ 4768769 h 6215605"/>
              <a:gd name="connsiteX2-491" fmla="*/ 3935392 w 13484505"/>
              <a:gd name="connsiteY2-492" fmla="*/ 5266481 h 6215605"/>
              <a:gd name="connsiteX3-493" fmla="*/ 5521124 w 13484505"/>
              <a:gd name="connsiteY3-494" fmla="*/ 4224759 h 6215605"/>
              <a:gd name="connsiteX4-495" fmla="*/ 7477245 w 13484505"/>
              <a:gd name="connsiteY4-496" fmla="*/ 5139160 h 6215605"/>
              <a:gd name="connsiteX5-497" fmla="*/ 8391646 w 13484505"/>
              <a:gd name="connsiteY5-498" fmla="*/ 4305783 h 6215605"/>
              <a:gd name="connsiteX6-499" fmla="*/ 9387067 w 13484505"/>
              <a:gd name="connsiteY6-500" fmla="*/ 4097439 h 6215605"/>
              <a:gd name="connsiteX7-501" fmla="*/ 10741306 w 13484505"/>
              <a:gd name="connsiteY7-502" fmla="*/ 1354239 h 6215605"/>
              <a:gd name="connsiteX8-503" fmla="*/ 13484505 w 13484505"/>
              <a:gd name="connsiteY8-504" fmla="*/ 0 h 6215605"/>
              <a:gd name="connsiteX0-505" fmla="*/ 0 w 13484505"/>
              <a:gd name="connsiteY0-506" fmla="*/ 6215605 h 6215605"/>
              <a:gd name="connsiteX1-507" fmla="*/ 2083444 w 13484505"/>
              <a:gd name="connsiteY1-508" fmla="*/ 4768769 h 6215605"/>
              <a:gd name="connsiteX2-509" fmla="*/ 3935392 w 13484505"/>
              <a:gd name="connsiteY2-510" fmla="*/ 5266481 h 6215605"/>
              <a:gd name="connsiteX3-511" fmla="*/ 5521124 w 13484505"/>
              <a:gd name="connsiteY3-512" fmla="*/ 4224759 h 6215605"/>
              <a:gd name="connsiteX4-513" fmla="*/ 7477245 w 13484505"/>
              <a:gd name="connsiteY4-514" fmla="*/ 5139160 h 6215605"/>
              <a:gd name="connsiteX5-515" fmla="*/ 8391646 w 13484505"/>
              <a:gd name="connsiteY5-516" fmla="*/ 4305783 h 6215605"/>
              <a:gd name="connsiteX6-517" fmla="*/ 9387067 w 13484505"/>
              <a:gd name="connsiteY6-518" fmla="*/ 4097439 h 6215605"/>
              <a:gd name="connsiteX7-519" fmla="*/ 10521387 w 13484505"/>
              <a:gd name="connsiteY7-520" fmla="*/ 1273216 h 6215605"/>
              <a:gd name="connsiteX8-521" fmla="*/ 13484505 w 13484505"/>
              <a:gd name="connsiteY8-522" fmla="*/ 0 h 6215605"/>
              <a:gd name="connsiteX0-523" fmla="*/ 0 w 13484505"/>
              <a:gd name="connsiteY0-524" fmla="*/ 6215605 h 6215605"/>
              <a:gd name="connsiteX1-525" fmla="*/ 2083444 w 13484505"/>
              <a:gd name="connsiteY1-526" fmla="*/ 4768769 h 6215605"/>
              <a:gd name="connsiteX2-527" fmla="*/ 3935392 w 13484505"/>
              <a:gd name="connsiteY2-528" fmla="*/ 5266481 h 6215605"/>
              <a:gd name="connsiteX3-529" fmla="*/ 5521124 w 13484505"/>
              <a:gd name="connsiteY3-530" fmla="*/ 4224759 h 6215605"/>
              <a:gd name="connsiteX4-531" fmla="*/ 7477245 w 13484505"/>
              <a:gd name="connsiteY4-532" fmla="*/ 5139160 h 6215605"/>
              <a:gd name="connsiteX5-533" fmla="*/ 8137003 w 13484505"/>
              <a:gd name="connsiteY5-534" fmla="*/ 4305783 h 6215605"/>
              <a:gd name="connsiteX6-535" fmla="*/ 9387067 w 13484505"/>
              <a:gd name="connsiteY6-536" fmla="*/ 4097439 h 6215605"/>
              <a:gd name="connsiteX7-537" fmla="*/ 10521387 w 13484505"/>
              <a:gd name="connsiteY7-538" fmla="*/ 1273216 h 6215605"/>
              <a:gd name="connsiteX8-539" fmla="*/ 13484505 w 13484505"/>
              <a:gd name="connsiteY8-540" fmla="*/ 0 h 6215605"/>
              <a:gd name="connsiteX0-541" fmla="*/ 0 w 13484505"/>
              <a:gd name="connsiteY0-542" fmla="*/ 6215605 h 6215605"/>
              <a:gd name="connsiteX1-543" fmla="*/ 2083444 w 13484505"/>
              <a:gd name="connsiteY1-544" fmla="*/ 4768769 h 6215605"/>
              <a:gd name="connsiteX2-545" fmla="*/ 3935392 w 13484505"/>
              <a:gd name="connsiteY2-546" fmla="*/ 5266481 h 6215605"/>
              <a:gd name="connsiteX3-547" fmla="*/ 5521124 w 13484505"/>
              <a:gd name="connsiteY3-548" fmla="*/ 4224759 h 6215605"/>
              <a:gd name="connsiteX4-549" fmla="*/ 6956385 w 13484505"/>
              <a:gd name="connsiteY4-550" fmla="*/ 5173884 h 6215605"/>
              <a:gd name="connsiteX5-551" fmla="*/ 8137003 w 13484505"/>
              <a:gd name="connsiteY5-552" fmla="*/ 4305783 h 6215605"/>
              <a:gd name="connsiteX6-553" fmla="*/ 9387067 w 13484505"/>
              <a:gd name="connsiteY6-554" fmla="*/ 4097439 h 6215605"/>
              <a:gd name="connsiteX7-555" fmla="*/ 10521387 w 13484505"/>
              <a:gd name="connsiteY7-556" fmla="*/ 1273216 h 6215605"/>
              <a:gd name="connsiteX8-557" fmla="*/ 13484505 w 13484505"/>
              <a:gd name="connsiteY8-558" fmla="*/ 0 h 6215605"/>
              <a:gd name="connsiteX0-559" fmla="*/ 0 w 13484505"/>
              <a:gd name="connsiteY0-560" fmla="*/ 6215605 h 6215605"/>
              <a:gd name="connsiteX1-561" fmla="*/ 2083444 w 13484505"/>
              <a:gd name="connsiteY1-562" fmla="*/ 4768769 h 6215605"/>
              <a:gd name="connsiteX2-563" fmla="*/ 3935392 w 13484505"/>
              <a:gd name="connsiteY2-564" fmla="*/ 5266481 h 6215605"/>
              <a:gd name="connsiteX3-565" fmla="*/ 5521124 w 13484505"/>
              <a:gd name="connsiteY3-566" fmla="*/ 4224759 h 6215605"/>
              <a:gd name="connsiteX4-567" fmla="*/ 6956385 w 13484505"/>
              <a:gd name="connsiteY4-568" fmla="*/ 5173884 h 6215605"/>
              <a:gd name="connsiteX5-569" fmla="*/ 8137003 w 13484505"/>
              <a:gd name="connsiteY5-570" fmla="*/ 4305783 h 6215605"/>
              <a:gd name="connsiteX6-571" fmla="*/ 8692586 w 13484505"/>
              <a:gd name="connsiteY6-572" fmla="*/ 3588152 h 6215605"/>
              <a:gd name="connsiteX7-573" fmla="*/ 10521387 w 13484505"/>
              <a:gd name="connsiteY7-574" fmla="*/ 1273216 h 6215605"/>
              <a:gd name="connsiteX8-575" fmla="*/ 13484505 w 13484505"/>
              <a:gd name="connsiteY8-576" fmla="*/ 0 h 6215605"/>
              <a:gd name="connsiteX0-577" fmla="*/ 0 w 13484505"/>
              <a:gd name="connsiteY0-578" fmla="*/ 6215605 h 6215605"/>
              <a:gd name="connsiteX1-579" fmla="*/ 2083444 w 13484505"/>
              <a:gd name="connsiteY1-580" fmla="*/ 4768769 h 6215605"/>
              <a:gd name="connsiteX2-581" fmla="*/ 3935392 w 13484505"/>
              <a:gd name="connsiteY2-582" fmla="*/ 5266481 h 6215605"/>
              <a:gd name="connsiteX3-583" fmla="*/ 5521124 w 13484505"/>
              <a:gd name="connsiteY3-584" fmla="*/ 4224759 h 6215605"/>
              <a:gd name="connsiteX4-585" fmla="*/ 6956385 w 13484505"/>
              <a:gd name="connsiteY4-586" fmla="*/ 5173884 h 6215605"/>
              <a:gd name="connsiteX5-587" fmla="*/ 7731889 w 13484505"/>
              <a:gd name="connsiteY5-588" fmla="*/ 4352082 h 6215605"/>
              <a:gd name="connsiteX6-589" fmla="*/ 8692586 w 13484505"/>
              <a:gd name="connsiteY6-590" fmla="*/ 3588152 h 6215605"/>
              <a:gd name="connsiteX7-591" fmla="*/ 10521387 w 13484505"/>
              <a:gd name="connsiteY7-592" fmla="*/ 1273216 h 6215605"/>
              <a:gd name="connsiteX8-593" fmla="*/ 13484505 w 13484505"/>
              <a:gd name="connsiteY8-594" fmla="*/ 0 h 6215605"/>
              <a:gd name="connsiteX0-595" fmla="*/ 0 w 13484505"/>
              <a:gd name="connsiteY0-596" fmla="*/ 6215605 h 6215605"/>
              <a:gd name="connsiteX1-597" fmla="*/ 2083444 w 13484505"/>
              <a:gd name="connsiteY1-598" fmla="*/ 4768769 h 6215605"/>
              <a:gd name="connsiteX2-599" fmla="*/ 3935392 w 13484505"/>
              <a:gd name="connsiteY2-600" fmla="*/ 5266481 h 6215605"/>
              <a:gd name="connsiteX3-601" fmla="*/ 5521124 w 13484505"/>
              <a:gd name="connsiteY3-602" fmla="*/ 4224759 h 6215605"/>
              <a:gd name="connsiteX4-603" fmla="*/ 6956385 w 13484505"/>
              <a:gd name="connsiteY4-604" fmla="*/ 5173884 h 6215605"/>
              <a:gd name="connsiteX5-605" fmla="*/ 7731889 w 13484505"/>
              <a:gd name="connsiteY5-606" fmla="*/ 4352082 h 6215605"/>
              <a:gd name="connsiteX6-607" fmla="*/ 8692586 w 13484505"/>
              <a:gd name="connsiteY6-608" fmla="*/ 3588152 h 6215605"/>
              <a:gd name="connsiteX7-609" fmla="*/ 10521387 w 13484505"/>
              <a:gd name="connsiteY7-610" fmla="*/ 1273216 h 6215605"/>
              <a:gd name="connsiteX8-611" fmla="*/ 13484505 w 13484505"/>
              <a:gd name="connsiteY8-612" fmla="*/ 0 h 6215605"/>
              <a:gd name="connsiteX0-613" fmla="*/ 0 w 13484505"/>
              <a:gd name="connsiteY0-614" fmla="*/ 6215605 h 6215605"/>
              <a:gd name="connsiteX1-615" fmla="*/ 2083444 w 13484505"/>
              <a:gd name="connsiteY1-616" fmla="*/ 4768769 h 6215605"/>
              <a:gd name="connsiteX2-617" fmla="*/ 3935392 w 13484505"/>
              <a:gd name="connsiteY2-618" fmla="*/ 5266481 h 6215605"/>
              <a:gd name="connsiteX3-619" fmla="*/ 5521124 w 13484505"/>
              <a:gd name="connsiteY3-620" fmla="*/ 4224759 h 6215605"/>
              <a:gd name="connsiteX4-621" fmla="*/ 6956385 w 13484505"/>
              <a:gd name="connsiteY4-622" fmla="*/ 5173884 h 6215605"/>
              <a:gd name="connsiteX5-623" fmla="*/ 7731889 w 13484505"/>
              <a:gd name="connsiteY5-624" fmla="*/ 4352082 h 6215605"/>
              <a:gd name="connsiteX6-625" fmla="*/ 8472667 w 13484505"/>
              <a:gd name="connsiteY6-626" fmla="*/ 3553428 h 6215605"/>
              <a:gd name="connsiteX7-627" fmla="*/ 10521387 w 13484505"/>
              <a:gd name="connsiteY7-628" fmla="*/ 1273216 h 6215605"/>
              <a:gd name="connsiteX8-629" fmla="*/ 13484505 w 13484505"/>
              <a:gd name="connsiteY8-630" fmla="*/ 0 h 6215605"/>
              <a:gd name="connsiteX0-631" fmla="*/ 0 w 13484505"/>
              <a:gd name="connsiteY0-632" fmla="*/ 6215605 h 6215605"/>
              <a:gd name="connsiteX1-633" fmla="*/ 2083444 w 13484505"/>
              <a:gd name="connsiteY1-634" fmla="*/ 4768769 h 6215605"/>
              <a:gd name="connsiteX2-635" fmla="*/ 3935392 w 13484505"/>
              <a:gd name="connsiteY2-636" fmla="*/ 5266481 h 6215605"/>
              <a:gd name="connsiteX3-637" fmla="*/ 5521124 w 13484505"/>
              <a:gd name="connsiteY3-638" fmla="*/ 4224759 h 6215605"/>
              <a:gd name="connsiteX4-639" fmla="*/ 6956385 w 13484505"/>
              <a:gd name="connsiteY4-640" fmla="*/ 5173884 h 6215605"/>
              <a:gd name="connsiteX5-641" fmla="*/ 7731889 w 13484505"/>
              <a:gd name="connsiteY5-642" fmla="*/ 4352082 h 6215605"/>
              <a:gd name="connsiteX6-643" fmla="*/ 8472667 w 13484505"/>
              <a:gd name="connsiteY6-644" fmla="*/ 3553428 h 6215605"/>
              <a:gd name="connsiteX7-645" fmla="*/ 10521387 w 13484505"/>
              <a:gd name="connsiteY7-646" fmla="*/ 1273216 h 6215605"/>
              <a:gd name="connsiteX8-647" fmla="*/ 13484505 w 13484505"/>
              <a:gd name="connsiteY8-648" fmla="*/ 0 h 6215605"/>
              <a:gd name="connsiteX0-649" fmla="*/ 0 w 13484505"/>
              <a:gd name="connsiteY0-650" fmla="*/ 6215605 h 6215605"/>
              <a:gd name="connsiteX1-651" fmla="*/ 2083444 w 13484505"/>
              <a:gd name="connsiteY1-652" fmla="*/ 4768769 h 6215605"/>
              <a:gd name="connsiteX2-653" fmla="*/ 3935392 w 13484505"/>
              <a:gd name="connsiteY2-654" fmla="*/ 5266481 h 6215605"/>
              <a:gd name="connsiteX3-655" fmla="*/ 5521124 w 13484505"/>
              <a:gd name="connsiteY3-656" fmla="*/ 4224759 h 6215605"/>
              <a:gd name="connsiteX4-657" fmla="*/ 6956385 w 13484505"/>
              <a:gd name="connsiteY4-658" fmla="*/ 5173884 h 6215605"/>
              <a:gd name="connsiteX5-659" fmla="*/ 7731889 w 13484505"/>
              <a:gd name="connsiteY5-660" fmla="*/ 4352082 h 6215605"/>
              <a:gd name="connsiteX6-661" fmla="*/ 8472667 w 13484505"/>
              <a:gd name="connsiteY6-662" fmla="*/ 3553428 h 6215605"/>
              <a:gd name="connsiteX7-663" fmla="*/ 10035250 w 13484505"/>
              <a:gd name="connsiteY7-664" fmla="*/ 995423 h 6215605"/>
              <a:gd name="connsiteX8-665" fmla="*/ 13484505 w 13484505"/>
              <a:gd name="connsiteY8-666" fmla="*/ 0 h 6215605"/>
              <a:gd name="connsiteX0-667" fmla="*/ 0 w 13634976"/>
              <a:gd name="connsiteY0-668" fmla="*/ 6018836 h 6018836"/>
              <a:gd name="connsiteX1-669" fmla="*/ 2083444 w 13634976"/>
              <a:gd name="connsiteY1-670" fmla="*/ 4572000 h 6018836"/>
              <a:gd name="connsiteX2-671" fmla="*/ 3935392 w 13634976"/>
              <a:gd name="connsiteY2-672" fmla="*/ 5069712 h 6018836"/>
              <a:gd name="connsiteX3-673" fmla="*/ 5521124 w 13634976"/>
              <a:gd name="connsiteY3-674" fmla="*/ 4027990 h 6018836"/>
              <a:gd name="connsiteX4-675" fmla="*/ 6956385 w 13634976"/>
              <a:gd name="connsiteY4-676" fmla="*/ 4977115 h 6018836"/>
              <a:gd name="connsiteX5-677" fmla="*/ 7731889 w 13634976"/>
              <a:gd name="connsiteY5-678" fmla="*/ 4155313 h 6018836"/>
              <a:gd name="connsiteX6-679" fmla="*/ 8472667 w 13634976"/>
              <a:gd name="connsiteY6-680" fmla="*/ 3356659 h 6018836"/>
              <a:gd name="connsiteX7-681" fmla="*/ 10035250 w 13634976"/>
              <a:gd name="connsiteY7-682" fmla="*/ 798654 h 6018836"/>
              <a:gd name="connsiteX8-683" fmla="*/ 13634976 w 13634976"/>
              <a:gd name="connsiteY8-684" fmla="*/ 0 h 6018836"/>
              <a:gd name="connsiteX0-685" fmla="*/ 0 w 13634976"/>
              <a:gd name="connsiteY0-686" fmla="*/ 6029704 h 6029704"/>
              <a:gd name="connsiteX1-687" fmla="*/ 2083444 w 13634976"/>
              <a:gd name="connsiteY1-688" fmla="*/ 4582868 h 6029704"/>
              <a:gd name="connsiteX2-689" fmla="*/ 3935392 w 13634976"/>
              <a:gd name="connsiteY2-690" fmla="*/ 5080580 h 6029704"/>
              <a:gd name="connsiteX3-691" fmla="*/ 5521124 w 13634976"/>
              <a:gd name="connsiteY3-692" fmla="*/ 4038858 h 6029704"/>
              <a:gd name="connsiteX4-693" fmla="*/ 6956385 w 13634976"/>
              <a:gd name="connsiteY4-694" fmla="*/ 4987983 h 6029704"/>
              <a:gd name="connsiteX5-695" fmla="*/ 7731889 w 13634976"/>
              <a:gd name="connsiteY5-696" fmla="*/ 4166181 h 6029704"/>
              <a:gd name="connsiteX6-697" fmla="*/ 8472667 w 13634976"/>
              <a:gd name="connsiteY6-698" fmla="*/ 3367527 h 6029704"/>
              <a:gd name="connsiteX7-699" fmla="*/ 10035250 w 13634976"/>
              <a:gd name="connsiteY7-700" fmla="*/ 809522 h 6029704"/>
              <a:gd name="connsiteX8-701" fmla="*/ 13634976 w 13634976"/>
              <a:gd name="connsiteY8-702" fmla="*/ 10868 h 6029704"/>
              <a:gd name="connsiteX0-703" fmla="*/ 0 w 13692850"/>
              <a:gd name="connsiteY0-704" fmla="*/ 5430184 h 5430184"/>
              <a:gd name="connsiteX1-705" fmla="*/ 2083444 w 13692850"/>
              <a:gd name="connsiteY1-706" fmla="*/ 3983348 h 5430184"/>
              <a:gd name="connsiteX2-707" fmla="*/ 3935392 w 13692850"/>
              <a:gd name="connsiteY2-708" fmla="*/ 4481060 h 5430184"/>
              <a:gd name="connsiteX3-709" fmla="*/ 5521124 w 13692850"/>
              <a:gd name="connsiteY3-710" fmla="*/ 3439338 h 5430184"/>
              <a:gd name="connsiteX4-711" fmla="*/ 6956385 w 13692850"/>
              <a:gd name="connsiteY4-712" fmla="*/ 4388463 h 5430184"/>
              <a:gd name="connsiteX5-713" fmla="*/ 7731889 w 13692850"/>
              <a:gd name="connsiteY5-714" fmla="*/ 3566661 h 5430184"/>
              <a:gd name="connsiteX6-715" fmla="*/ 8472667 w 13692850"/>
              <a:gd name="connsiteY6-716" fmla="*/ 2768007 h 5430184"/>
              <a:gd name="connsiteX7-717" fmla="*/ 10035250 w 13692850"/>
              <a:gd name="connsiteY7-718" fmla="*/ 210002 h 5430184"/>
              <a:gd name="connsiteX8-719" fmla="*/ 13692850 w 13692850"/>
              <a:gd name="connsiteY8-720" fmla="*/ 152128 h 5430184"/>
              <a:gd name="connsiteX0-721" fmla="*/ 0 w 13692850"/>
              <a:gd name="connsiteY0-722" fmla="*/ 5637789 h 5637789"/>
              <a:gd name="connsiteX1-723" fmla="*/ 2083444 w 13692850"/>
              <a:gd name="connsiteY1-724" fmla="*/ 4190953 h 5637789"/>
              <a:gd name="connsiteX2-725" fmla="*/ 3935392 w 13692850"/>
              <a:gd name="connsiteY2-726" fmla="*/ 4688665 h 5637789"/>
              <a:gd name="connsiteX3-727" fmla="*/ 5521124 w 13692850"/>
              <a:gd name="connsiteY3-728" fmla="*/ 3646943 h 5637789"/>
              <a:gd name="connsiteX4-729" fmla="*/ 6956385 w 13692850"/>
              <a:gd name="connsiteY4-730" fmla="*/ 4596068 h 5637789"/>
              <a:gd name="connsiteX5-731" fmla="*/ 7731889 w 13692850"/>
              <a:gd name="connsiteY5-732" fmla="*/ 3774266 h 5637789"/>
              <a:gd name="connsiteX6-733" fmla="*/ 8472667 w 13692850"/>
              <a:gd name="connsiteY6-734" fmla="*/ 2975612 h 5637789"/>
              <a:gd name="connsiteX7-735" fmla="*/ 10104698 w 13692850"/>
              <a:gd name="connsiteY7-736" fmla="*/ 151390 h 5637789"/>
              <a:gd name="connsiteX8-737" fmla="*/ 13692850 w 13692850"/>
              <a:gd name="connsiteY8-738" fmla="*/ 359733 h 5637789"/>
              <a:gd name="connsiteX0-739" fmla="*/ 0 w 13692850"/>
              <a:gd name="connsiteY0-740" fmla="*/ 5772484 h 5772484"/>
              <a:gd name="connsiteX1-741" fmla="*/ 2083444 w 13692850"/>
              <a:gd name="connsiteY1-742" fmla="*/ 4325648 h 5772484"/>
              <a:gd name="connsiteX2-743" fmla="*/ 3935392 w 13692850"/>
              <a:gd name="connsiteY2-744" fmla="*/ 4823360 h 5772484"/>
              <a:gd name="connsiteX3-745" fmla="*/ 5521124 w 13692850"/>
              <a:gd name="connsiteY3-746" fmla="*/ 3781638 h 5772484"/>
              <a:gd name="connsiteX4-747" fmla="*/ 6956385 w 13692850"/>
              <a:gd name="connsiteY4-748" fmla="*/ 4730763 h 5772484"/>
              <a:gd name="connsiteX5-749" fmla="*/ 7731889 w 13692850"/>
              <a:gd name="connsiteY5-750" fmla="*/ 3908961 h 5772484"/>
              <a:gd name="connsiteX6-751" fmla="*/ 8472667 w 13692850"/>
              <a:gd name="connsiteY6-752" fmla="*/ 3110307 h 5772484"/>
              <a:gd name="connsiteX7-753" fmla="*/ 10104698 w 13692850"/>
              <a:gd name="connsiteY7-754" fmla="*/ 286085 h 5772484"/>
              <a:gd name="connsiteX8-755" fmla="*/ 13692850 w 13692850"/>
              <a:gd name="connsiteY8-756" fmla="*/ 494428 h 5772484"/>
              <a:gd name="connsiteX0-757" fmla="*/ 0 w 13692850"/>
              <a:gd name="connsiteY0-758" fmla="*/ 5772484 h 5772484"/>
              <a:gd name="connsiteX1-759" fmla="*/ 2083444 w 13692850"/>
              <a:gd name="connsiteY1-760" fmla="*/ 4325648 h 5772484"/>
              <a:gd name="connsiteX2-761" fmla="*/ 3935392 w 13692850"/>
              <a:gd name="connsiteY2-762" fmla="*/ 4823360 h 5772484"/>
              <a:gd name="connsiteX3-763" fmla="*/ 5521124 w 13692850"/>
              <a:gd name="connsiteY3-764" fmla="*/ 3781638 h 5772484"/>
              <a:gd name="connsiteX4-765" fmla="*/ 6956385 w 13692850"/>
              <a:gd name="connsiteY4-766" fmla="*/ 4730763 h 5772484"/>
              <a:gd name="connsiteX5-767" fmla="*/ 7731889 w 13692850"/>
              <a:gd name="connsiteY5-768" fmla="*/ 3908961 h 5772484"/>
              <a:gd name="connsiteX6-769" fmla="*/ 8472667 w 13692850"/>
              <a:gd name="connsiteY6-770" fmla="*/ 3110307 h 5772484"/>
              <a:gd name="connsiteX7-771" fmla="*/ 9005102 w 13692850"/>
              <a:gd name="connsiteY7-772" fmla="*/ 1802369 h 5772484"/>
              <a:gd name="connsiteX8-773" fmla="*/ 10104698 w 13692850"/>
              <a:gd name="connsiteY8-774" fmla="*/ 286085 h 5772484"/>
              <a:gd name="connsiteX9" fmla="*/ 13692850 w 13692850"/>
              <a:gd name="connsiteY9" fmla="*/ 494428 h 5772484"/>
              <a:gd name="connsiteX0-775" fmla="*/ 0 w 13692850"/>
              <a:gd name="connsiteY0-776" fmla="*/ 5540317 h 5540317"/>
              <a:gd name="connsiteX1-777" fmla="*/ 2083444 w 13692850"/>
              <a:gd name="connsiteY1-778" fmla="*/ 4093481 h 5540317"/>
              <a:gd name="connsiteX2-779" fmla="*/ 3935392 w 13692850"/>
              <a:gd name="connsiteY2-780" fmla="*/ 4591193 h 5540317"/>
              <a:gd name="connsiteX3-781" fmla="*/ 5521124 w 13692850"/>
              <a:gd name="connsiteY3-782" fmla="*/ 3549471 h 5540317"/>
              <a:gd name="connsiteX4-783" fmla="*/ 6956385 w 13692850"/>
              <a:gd name="connsiteY4-784" fmla="*/ 4498596 h 5540317"/>
              <a:gd name="connsiteX5-785" fmla="*/ 7731889 w 13692850"/>
              <a:gd name="connsiteY5-786" fmla="*/ 3676794 h 5540317"/>
              <a:gd name="connsiteX6-787" fmla="*/ 8472667 w 13692850"/>
              <a:gd name="connsiteY6-788" fmla="*/ 2878140 h 5540317"/>
              <a:gd name="connsiteX7-789" fmla="*/ 8692586 w 13692850"/>
              <a:gd name="connsiteY7-790" fmla="*/ 1442881 h 5540317"/>
              <a:gd name="connsiteX8-791" fmla="*/ 10104698 w 13692850"/>
              <a:gd name="connsiteY8-792" fmla="*/ 53918 h 5540317"/>
              <a:gd name="connsiteX9-793" fmla="*/ 13692850 w 13692850"/>
              <a:gd name="connsiteY9-794" fmla="*/ 262261 h 5540317"/>
              <a:gd name="connsiteX0-795" fmla="*/ 0 w 13692850"/>
              <a:gd name="connsiteY0-796" fmla="*/ 5540317 h 5540317"/>
              <a:gd name="connsiteX1-797" fmla="*/ 2083444 w 13692850"/>
              <a:gd name="connsiteY1-798" fmla="*/ 4093481 h 5540317"/>
              <a:gd name="connsiteX2-799" fmla="*/ 3935392 w 13692850"/>
              <a:gd name="connsiteY2-800" fmla="*/ 4591193 h 5540317"/>
              <a:gd name="connsiteX3-801" fmla="*/ 5521124 w 13692850"/>
              <a:gd name="connsiteY3-802" fmla="*/ 3549471 h 5540317"/>
              <a:gd name="connsiteX4-803" fmla="*/ 6956385 w 13692850"/>
              <a:gd name="connsiteY4-804" fmla="*/ 4498596 h 5540317"/>
              <a:gd name="connsiteX5-805" fmla="*/ 7731889 w 13692850"/>
              <a:gd name="connsiteY5-806" fmla="*/ 3676794 h 5540317"/>
              <a:gd name="connsiteX6-807" fmla="*/ 8472667 w 13692850"/>
              <a:gd name="connsiteY6-808" fmla="*/ 2878140 h 5540317"/>
              <a:gd name="connsiteX7-809" fmla="*/ 8692586 w 13692850"/>
              <a:gd name="connsiteY7-810" fmla="*/ 1442881 h 5540317"/>
              <a:gd name="connsiteX8-811" fmla="*/ 10104698 w 13692850"/>
              <a:gd name="connsiteY8-812" fmla="*/ 53918 h 5540317"/>
              <a:gd name="connsiteX9-813" fmla="*/ 13692850 w 13692850"/>
              <a:gd name="connsiteY9-814" fmla="*/ 262261 h 5540317"/>
              <a:gd name="connsiteX0-815" fmla="*/ 0 w 13692850"/>
              <a:gd name="connsiteY0-816" fmla="*/ 5540317 h 5540317"/>
              <a:gd name="connsiteX1-817" fmla="*/ 2083444 w 13692850"/>
              <a:gd name="connsiteY1-818" fmla="*/ 4093481 h 5540317"/>
              <a:gd name="connsiteX2-819" fmla="*/ 3935392 w 13692850"/>
              <a:gd name="connsiteY2-820" fmla="*/ 4591193 h 5540317"/>
              <a:gd name="connsiteX3-821" fmla="*/ 5521124 w 13692850"/>
              <a:gd name="connsiteY3-822" fmla="*/ 3549471 h 5540317"/>
              <a:gd name="connsiteX4-823" fmla="*/ 6956385 w 13692850"/>
              <a:gd name="connsiteY4-824" fmla="*/ 4498596 h 5540317"/>
              <a:gd name="connsiteX5-825" fmla="*/ 7731889 w 13692850"/>
              <a:gd name="connsiteY5-826" fmla="*/ 3676794 h 5540317"/>
              <a:gd name="connsiteX6-827" fmla="*/ 8472667 w 13692850"/>
              <a:gd name="connsiteY6-828" fmla="*/ 2878140 h 5540317"/>
              <a:gd name="connsiteX7-829" fmla="*/ 8692586 w 13692850"/>
              <a:gd name="connsiteY7-830" fmla="*/ 1442881 h 5540317"/>
              <a:gd name="connsiteX8-831" fmla="*/ 10104698 w 13692850"/>
              <a:gd name="connsiteY8-832" fmla="*/ 53918 h 5540317"/>
              <a:gd name="connsiteX9-833" fmla="*/ 13692850 w 13692850"/>
              <a:gd name="connsiteY9-834" fmla="*/ 262261 h 5540317"/>
              <a:gd name="connsiteX0-835" fmla="*/ 0 w 13692850"/>
              <a:gd name="connsiteY0-836" fmla="*/ 5569807 h 5569807"/>
              <a:gd name="connsiteX1-837" fmla="*/ 2083444 w 13692850"/>
              <a:gd name="connsiteY1-838" fmla="*/ 4122971 h 5569807"/>
              <a:gd name="connsiteX2-839" fmla="*/ 3935392 w 13692850"/>
              <a:gd name="connsiteY2-840" fmla="*/ 4620683 h 5569807"/>
              <a:gd name="connsiteX3-841" fmla="*/ 5521124 w 13692850"/>
              <a:gd name="connsiteY3-842" fmla="*/ 3578961 h 5569807"/>
              <a:gd name="connsiteX4-843" fmla="*/ 6956385 w 13692850"/>
              <a:gd name="connsiteY4-844" fmla="*/ 4528086 h 5569807"/>
              <a:gd name="connsiteX5-845" fmla="*/ 7731889 w 13692850"/>
              <a:gd name="connsiteY5-846" fmla="*/ 3706284 h 5569807"/>
              <a:gd name="connsiteX6-847" fmla="*/ 8472667 w 13692850"/>
              <a:gd name="connsiteY6-848" fmla="*/ 2907630 h 5569807"/>
              <a:gd name="connsiteX7-849" fmla="*/ 9560687 w 13692850"/>
              <a:gd name="connsiteY7-850" fmla="*/ 1923783 h 5569807"/>
              <a:gd name="connsiteX8-851" fmla="*/ 10104698 w 13692850"/>
              <a:gd name="connsiteY8-852" fmla="*/ 83408 h 5569807"/>
              <a:gd name="connsiteX9-853" fmla="*/ 13692850 w 13692850"/>
              <a:gd name="connsiteY9-854" fmla="*/ 291751 h 5569807"/>
              <a:gd name="connsiteX0-855" fmla="*/ 0 w 13692850"/>
              <a:gd name="connsiteY0-856" fmla="*/ 5569807 h 5569807"/>
              <a:gd name="connsiteX1-857" fmla="*/ 2083444 w 13692850"/>
              <a:gd name="connsiteY1-858" fmla="*/ 4122971 h 5569807"/>
              <a:gd name="connsiteX2-859" fmla="*/ 3935392 w 13692850"/>
              <a:gd name="connsiteY2-860" fmla="*/ 4620683 h 5569807"/>
              <a:gd name="connsiteX3-861" fmla="*/ 5521124 w 13692850"/>
              <a:gd name="connsiteY3-862" fmla="*/ 3578961 h 5569807"/>
              <a:gd name="connsiteX4-863" fmla="*/ 6956385 w 13692850"/>
              <a:gd name="connsiteY4-864" fmla="*/ 4528086 h 5569807"/>
              <a:gd name="connsiteX5-865" fmla="*/ 7731889 w 13692850"/>
              <a:gd name="connsiteY5-866" fmla="*/ 3706284 h 5569807"/>
              <a:gd name="connsiteX6-867" fmla="*/ 8472667 w 13692850"/>
              <a:gd name="connsiteY6-868" fmla="*/ 2907630 h 5569807"/>
              <a:gd name="connsiteX7-869" fmla="*/ 9560687 w 13692850"/>
              <a:gd name="connsiteY7-870" fmla="*/ 1923783 h 5569807"/>
              <a:gd name="connsiteX8-871" fmla="*/ 10104698 w 13692850"/>
              <a:gd name="connsiteY8-872" fmla="*/ 83408 h 5569807"/>
              <a:gd name="connsiteX9-873" fmla="*/ 13692850 w 13692850"/>
              <a:gd name="connsiteY9-874" fmla="*/ 291751 h 5569807"/>
              <a:gd name="connsiteX0-875" fmla="*/ 0 w 13692850"/>
              <a:gd name="connsiteY0-876" fmla="*/ 5407591 h 5407591"/>
              <a:gd name="connsiteX1-877" fmla="*/ 2083444 w 13692850"/>
              <a:gd name="connsiteY1-878" fmla="*/ 3960755 h 5407591"/>
              <a:gd name="connsiteX2-879" fmla="*/ 3935392 w 13692850"/>
              <a:gd name="connsiteY2-880" fmla="*/ 4458467 h 5407591"/>
              <a:gd name="connsiteX3-881" fmla="*/ 5521124 w 13692850"/>
              <a:gd name="connsiteY3-882" fmla="*/ 3416745 h 5407591"/>
              <a:gd name="connsiteX4-883" fmla="*/ 6956385 w 13692850"/>
              <a:gd name="connsiteY4-884" fmla="*/ 4365870 h 5407591"/>
              <a:gd name="connsiteX5-885" fmla="*/ 7731889 w 13692850"/>
              <a:gd name="connsiteY5-886" fmla="*/ 3544068 h 5407591"/>
              <a:gd name="connsiteX6-887" fmla="*/ 8472667 w 13692850"/>
              <a:gd name="connsiteY6-888" fmla="*/ 2745414 h 5407591"/>
              <a:gd name="connsiteX7-889" fmla="*/ 9560687 w 13692850"/>
              <a:gd name="connsiteY7-890" fmla="*/ 1761567 h 5407591"/>
              <a:gd name="connsiteX8-891" fmla="*/ 10718157 w 13692850"/>
              <a:gd name="connsiteY8-892" fmla="*/ 117962 h 5407591"/>
              <a:gd name="connsiteX9-893" fmla="*/ 13692850 w 13692850"/>
              <a:gd name="connsiteY9-894" fmla="*/ 129535 h 5407591"/>
              <a:gd name="connsiteX0-895" fmla="*/ 0 w 13785448"/>
              <a:gd name="connsiteY0-896" fmla="*/ 5452970 h 5452970"/>
              <a:gd name="connsiteX1-897" fmla="*/ 2083444 w 13785448"/>
              <a:gd name="connsiteY1-898" fmla="*/ 4006134 h 5452970"/>
              <a:gd name="connsiteX2-899" fmla="*/ 3935392 w 13785448"/>
              <a:gd name="connsiteY2-900" fmla="*/ 4503846 h 5452970"/>
              <a:gd name="connsiteX3-901" fmla="*/ 5521124 w 13785448"/>
              <a:gd name="connsiteY3-902" fmla="*/ 3462124 h 5452970"/>
              <a:gd name="connsiteX4-903" fmla="*/ 6956385 w 13785448"/>
              <a:gd name="connsiteY4-904" fmla="*/ 4411249 h 5452970"/>
              <a:gd name="connsiteX5-905" fmla="*/ 7731889 w 13785448"/>
              <a:gd name="connsiteY5-906" fmla="*/ 3589447 h 5452970"/>
              <a:gd name="connsiteX6-907" fmla="*/ 8472667 w 13785448"/>
              <a:gd name="connsiteY6-908" fmla="*/ 2790793 h 5452970"/>
              <a:gd name="connsiteX7-909" fmla="*/ 9560687 w 13785448"/>
              <a:gd name="connsiteY7-910" fmla="*/ 1806946 h 5452970"/>
              <a:gd name="connsiteX8-911" fmla="*/ 10718157 w 13785448"/>
              <a:gd name="connsiteY8-912" fmla="*/ 163341 h 5452970"/>
              <a:gd name="connsiteX9-913" fmla="*/ 13785448 w 13785448"/>
              <a:gd name="connsiteY9-914" fmla="*/ 59168 h 5452970"/>
              <a:gd name="connsiteX0-915" fmla="*/ 0 w 13785448"/>
              <a:gd name="connsiteY0-916" fmla="*/ 5586172 h 5586172"/>
              <a:gd name="connsiteX1-917" fmla="*/ 2083444 w 13785448"/>
              <a:gd name="connsiteY1-918" fmla="*/ 4139336 h 5586172"/>
              <a:gd name="connsiteX2-919" fmla="*/ 3935392 w 13785448"/>
              <a:gd name="connsiteY2-920" fmla="*/ 4637048 h 5586172"/>
              <a:gd name="connsiteX3-921" fmla="*/ 5521124 w 13785448"/>
              <a:gd name="connsiteY3-922" fmla="*/ 3595326 h 5586172"/>
              <a:gd name="connsiteX4-923" fmla="*/ 6956385 w 13785448"/>
              <a:gd name="connsiteY4-924" fmla="*/ 4544451 h 5586172"/>
              <a:gd name="connsiteX5-925" fmla="*/ 7731889 w 13785448"/>
              <a:gd name="connsiteY5-926" fmla="*/ 3722649 h 5586172"/>
              <a:gd name="connsiteX6-927" fmla="*/ 8472667 w 13785448"/>
              <a:gd name="connsiteY6-928" fmla="*/ 2923995 h 5586172"/>
              <a:gd name="connsiteX7-929" fmla="*/ 9560687 w 13785448"/>
              <a:gd name="connsiteY7-930" fmla="*/ 1940148 h 5586172"/>
              <a:gd name="connsiteX8-931" fmla="*/ 10787605 w 13785448"/>
              <a:gd name="connsiteY8-932" fmla="*/ 111348 h 5586172"/>
              <a:gd name="connsiteX9-933" fmla="*/ 13785448 w 13785448"/>
              <a:gd name="connsiteY9-934" fmla="*/ 192370 h 5586172"/>
              <a:gd name="connsiteX0-935" fmla="*/ 0 w 13785448"/>
              <a:gd name="connsiteY0-936" fmla="*/ 5586172 h 5586172"/>
              <a:gd name="connsiteX1-937" fmla="*/ 2083444 w 13785448"/>
              <a:gd name="connsiteY1-938" fmla="*/ 4139336 h 5586172"/>
              <a:gd name="connsiteX2-939" fmla="*/ 3935392 w 13785448"/>
              <a:gd name="connsiteY2-940" fmla="*/ 4637048 h 5586172"/>
              <a:gd name="connsiteX3-941" fmla="*/ 5521124 w 13785448"/>
              <a:gd name="connsiteY3-942" fmla="*/ 3595326 h 5586172"/>
              <a:gd name="connsiteX4-943" fmla="*/ 6956385 w 13785448"/>
              <a:gd name="connsiteY4-944" fmla="*/ 4544451 h 5586172"/>
              <a:gd name="connsiteX5-945" fmla="*/ 7731889 w 13785448"/>
              <a:gd name="connsiteY5-946" fmla="*/ 3722649 h 5586172"/>
              <a:gd name="connsiteX6-947" fmla="*/ 9560687 w 13785448"/>
              <a:gd name="connsiteY6-948" fmla="*/ 1940148 h 5586172"/>
              <a:gd name="connsiteX7-949" fmla="*/ 10787605 w 13785448"/>
              <a:gd name="connsiteY7-950" fmla="*/ 111348 h 5586172"/>
              <a:gd name="connsiteX8-951" fmla="*/ 13785448 w 13785448"/>
              <a:gd name="connsiteY8-952" fmla="*/ 192370 h 5586172"/>
              <a:gd name="connsiteX0-953" fmla="*/ 0 w 13785448"/>
              <a:gd name="connsiteY0-954" fmla="*/ 5586172 h 5586172"/>
              <a:gd name="connsiteX1-955" fmla="*/ 2083444 w 13785448"/>
              <a:gd name="connsiteY1-956" fmla="*/ 4139336 h 5586172"/>
              <a:gd name="connsiteX2-957" fmla="*/ 3935392 w 13785448"/>
              <a:gd name="connsiteY2-958" fmla="*/ 4637048 h 5586172"/>
              <a:gd name="connsiteX3-959" fmla="*/ 5521124 w 13785448"/>
              <a:gd name="connsiteY3-960" fmla="*/ 3595326 h 5586172"/>
              <a:gd name="connsiteX4-961" fmla="*/ 6956385 w 13785448"/>
              <a:gd name="connsiteY4-962" fmla="*/ 4544451 h 5586172"/>
              <a:gd name="connsiteX5-963" fmla="*/ 7731889 w 13785448"/>
              <a:gd name="connsiteY5-964" fmla="*/ 3722649 h 5586172"/>
              <a:gd name="connsiteX6-965" fmla="*/ 9560687 w 13785448"/>
              <a:gd name="connsiteY6-966" fmla="*/ 1940148 h 5586172"/>
              <a:gd name="connsiteX7-967" fmla="*/ 10787605 w 13785448"/>
              <a:gd name="connsiteY7-968" fmla="*/ 111348 h 5586172"/>
              <a:gd name="connsiteX8-969" fmla="*/ 13785448 w 13785448"/>
              <a:gd name="connsiteY8-970" fmla="*/ 192370 h 5586172"/>
              <a:gd name="connsiteX0-971" fmla="*/ 0 w 13785448"/>
              <a:gd name="connsiteY0-972" fmla="*/ 5605556 h 5605556"/>
              <a:gd name="connsiteX1-973" fmla="*/ 2083444 w 13785448"/>
              <a:gd name="connsiteY1-974" fmla="*/ 4158720 h 5605556"/>
              <a:gd name="connsiteX2-975" fmla="*/ 3935392 w 13785448"/>
              <a:gd name="connsiteY2-976" fmla="*/ 4656432 h 5605556"/>
              <a:gd name="connsiteX3-977" fmla="*/ 5521124 w 13785448"/>
              <a:gd name="connsiteY3-978" fmla="*/ 3614710 h 5605556"/>
              <a:gd name="connsiteX4-979" fmla="*/ 6956385 w 13785448"/>
              <a:gd name="connsiteY4-980" fmla="*/ 4563835 h 5605556"/>
              <a:gd name="connsiteX5-981" fmla="*/ 7731889 w 13785448"/>
              <a:gd name="connsiteY5-982" fmla="*/ 3742033 h 5605556"/>
              <a:gd name="connsiteX6-983" fmla="*/ 9109275 w 13785448"/>
              <a:gd name="connsiteY6-984" fmla="*/ 2225750 h 5605556"/>
              <a:gd name="connsiteX7-985" fmla="*/ 10787605 w 13785448"/>
              <a:gd name="connsiteY7-986" fmla="*/ 130732 h 5605556"/>
              <a:gd name="connsiteX8-987" fmla="*/ 13785448 w 13785448"/>
              <a:gd name="connsiteY8-988" fmla="*/ 211754 h 5605556"/>
              <a:gd name="connsiteX0-989" fmla="*/ 0 w 13785448"/>
              <a:gd name="connsiteY0-990" fmla="*/ 5605556 h 5605556"/>
              <a:gd name="connsiteX1-991" fmla="*/ 2083444 w 13785448"/>
              <a:gd name="connsiteY1-992" fmla="*/ 4158720 h 5605556"/>
              <a:gd name="connsiteX2-993" fmla="*/ 3935392 w 13785448"/>
              <a:gd name="connsiteY2-994" fmla="*/ 4656432 h 5605556"/>
              <a:gd name="connsiteX3-995" fmla="*/ 5521124 w 13785448"/>
              <a:gd name="connsiteY3-996" fmla="*/ 3614710 h 5605556"/>
              <a:gd name="connsiteX4-997" fmla="*/ 6956385 w 13785448"/>
              <a:gd name="connsiteY4-998" fmla="*/ 4563835 h 5605556"/>
              <a:gd name="connsiteX5-999" fmla="*/ 7731889 w 13785448"/>
              <a:gd name="connsiteY5-1000" fmla="*/ 3742033 h 5605556"/>
              <a:gd name="connsiteX6-1001" fmla="*/ 9109275 w 13785448"/>
              <a:gd name="connsiteY6-1002" fmla="*/ 2225750 h 5605556"/>
              <a:gd name="connsiteX7-1003" fmla="*/ 10787605 w 13785448"/>
              <a:gd name="connsiteY7-1004" fmla="*/ 130732 h 5605556"/>
              <a:gd name="connsiteX8-1005" fmla="*/ 13785448 w 13785448"/>
              <a:gd name="connsiteY8-1006" fmla="*/ 211754 h 5605556"/>
              <a:gd name="connsiteX0-1007" fmla="*/ 0 w 13785448"/>
              <a:gd name="connsiteY0-1008" fmla="*/ 5605556 h 5605556"/>
              <a:gd name="connsiteX1-1009" fmla="*/ 2083444 w 13785448"/>
              <a:gd name="connsiteY1-1010" fmla="*/ 4158720 h 5605556"/>
              <a:gd name="connsiteX2-1011" fmla="*/ 3935392 w 13785448"/>
              <a:gd name="connsiteY2-1012" fmla="*/ 4656432 h 5605556"/>
              <a:gd name="connsiteX3-1013" fmla="*/ 5521124 w 13785448"/>
              <a:gd name="connsiteY3-1014" fmla="*/ 3614710 h 5605556"/>
              <a:gd name="connsiteX4-1015" fmla="*/ 6956385 w 13785448"/>
              <a:gd name="connsiteY4-1016" fmla="*/ 4563835 h 5605556"/>
              <a:gd name="connsiteX5-1017" fmla="*/ 7685590 w 13785448"/>
              <a:gd name="connsiteY5-1018" fmla="*/ 3718883 h 5605556"/>
              <a:gd name="connsiteX6-1019" fmla="*/ 9109275 w 13785448"/>
              <a:gd name="connsiteY6-1020" fmla="*/ 2225750 h 5605556"/>
              <a:gd name="connsiteX7-1021" fmla="*/ 10787605 w 13785448"/>
              <a:gd name="connsiteY7-1022" fmla="*/ 130732 h 5605556"/>
              <a:gd name="connsiteX8-1023" fmla="*/ 13785448 w 13785448"/>
              <a:gd name="connsiteY8-1024" fmla="*/ 211754 h 5605556"/>
              <a:gd name="connsiteX0-1025" fmla="*/ 0 w 13785448"/>
              <a:gd name="connsiteY0-1026" fmla="*/ 5653855 h 5653855"/>
              <a:gd name="connsiteX1-1027" fmla="*/ 2083444 w 13785448"/>
              <a:gd name="connsiteY1-1028" fmla="*/ 4207019 h 5653855"/>
              <a:gd name="connsiteX2-1029" fmla="*/ 3935392 w 13785448"/>
              <a:gd name="connsiteY2-1030" fmla="*/ 4704731 h 5653855"/>
              <a:gd name="connsiteX3-1031" fmla="*/ 5521124 w 13785448"/>
              <a:gd name="connsiteY3-1032" fmla="*/ 3663009 h 5653855"/>
              <a:gd name="connsiteX4-1033" fmla="*/ 6956385 w 13785448"/>
              <a:gd name="connsiteY4-1034" fmla="*/ 4612134 h 5653855"/>
              <a:gd name="connsiteX5-1035" fmla="*/ 7685590 w 13785448"/>
              <a:gd name="connsiteY5-1036" fmla="*/ 3767182 h 5653855"/>
              <a:gd name="connsiteX6-1037" fmla="*/ 8981953 w 13785448"/>
              <a:gd name="connsiteY6-1038" fmla="*/ 2933806 h 5653855"/>
              <a:gd name="connsiteX7-1039" fmla="*/ 10787605 w 13785448"/>
              <a:gd name="connsiteY7-1040" fmla="*/ 179031 h 5653855"/>
              <a:gd name="connsiteX8-1041" fmla="*/ 13785448 w 13785448"/>
              <a:gd name="connsiteY8-1042" fmla="*/ 260053 h 5653855"/>
              <a:gd name="connsiteX0-1043" fmla="*/ 0 w 13785448"/>
              <a:gd name="connsiteY0-1044" fmla="*/ 5653855 h 5653855"/>
              <a:gd name="connsiteX1-1045" fmla="*/ 2083444 w 13785448"/>
              <a:gd name="connsiteY1-1046" fmla="*/ 4207019 h 5653855"/>
              <a:gd name="connsiteX2-1047" fmla="*/ 3935392 w 13785448"/>
              <a:gd name="connsiteY2-1048" fmla="*/ 4704731 h 5653855"/>
              <a:gd name="connsiteX3-1049" fmla="*/ 5521124 w 13785448"/>
              <a:gd name="connsiteY3-1050" fmla="*/ 3663009 h 5653855"/>
              <a:gd name="connsiteX4-1051" fmla="*/ 6956385 w 13785448"/>
              <a:gd name="connsiteY4-1052" fmla="*/ 4612134 h 5653855"/>
              <a:gd name="connsiteX5-1053" fmla="*/ 7685590 w 13785448"/>
              <a:gd name="connsiteY5-1054" fmla="*/ 3767182 h 5653855"/>
              <a:gd name="connsiteX6-1055" fmla="*/ 8981953 w 13785448"/>
              <a:gd name="connsiteY6-1056" fmla="*/ 2933806 h 5653855"/>
              <a:gd name="connsiteX7-1057" fmla="*/ 10787605 w 13785448"/>
              <a:gd name="connsiteY7-1058" fmla="*/ 179031 h 5653855"/>
              <a:gd name="connsiteX8-1059" fmla="*/ 13785448 w 13785448"/>
              <a:gd name="connsiteY8-1060" fmla="*/ 260053 h 5653855"/>
              <a:gd name="connsiteX0-1061" fmla="*/ 0 w 13785448"/>
              <a:gd name="connsiteY0-1062" fmla="*/ 5653855 h 5653855"/>
              <a:gd name="connsiteX1-1063" fmla="*/ 2083444 w 13785448"/>
              <a:gd name="connsiteY1-1064" fmla="*/ 4207019 h 5653855"/>
              <a:gd name="connsiteX2-1065" fmla="*/ 3935392 w 13785448"/>
              <a:gd name="connsiteY2-1066" fmla="*/ 4704731 h 5653855"/>
              <a:gd name="connsiteX3-1067" fmla="*/ 5521124 w 13785448"/>
              <a:gd name="connsiteY3-1068" fmla="*/ 3663009 h 5653855"/>
              <a:gd name="connsiteX4-1069" fmla="*/ 6956385 w 13785448"/>
              <a:gd name="connsiteY4-1070" fmla="*/ 4612134 h 5653855"/>
              <a:gd name="connsiteX5-1071" fmla="*/ 7720314 w 13785448"/>
              <a:gd name="connsiteY5-1072" fmla="*/ 3663010 h 5653855"/>
              <a:gd name="connsiteX6-1073" fmla="*/ 8981953 w 13785448"/>
              <a:gd name="connsiteY6-1074" fmla="*/ 2933806 h 5653855"/>
              <a:gd name="connsiteX7-1075" fmla="*/ 10787605 w 13785448"/>
              <a:gd name="connsiteY7-1076" fmla="*/ 179031 h 5653855"/>
              <a:gd name="connsiteX8-1077" fmla="*/ 13785448 w 13785448"/>
              <a:gd name="connsiteY8-1078" fmla="*/ 260053 h 5653855"/>
              <a:gd name="connsiteX0-1079" fmla="*/ 0 w 13785448"/>
              <a:gd name="connsiteY0-1080" fmla="*/ 5653855 h 5653855"/>
              <a:gd name="connsiteX1-1081" fmla="*/ 2083444 w 13785448"/>
              <a:gd name="connsiteY1-1082" fmla="*/ 4207019 h 5653855"/>
              <a:gd name="connsiteX2-1083" fmla="*/ 3935392 w 13785448"/>
              <a:gd name="connsiteY2-1084" fmla="*/ 4704731 h 5653855"/>
              <a:gd name="connsiteX3-1085" fmla="*/ 5521124 w 13785448"/>
              <a:gd name="connsiteY3-1086" fmla="*/ 3663009 h 5653855"/>
              <a:gd name="connsiteX4-1087" fmla="*/ 6956385 w 13785448"/>
              <a:gd name="connsiteY4-1088" fmla="*/ 4612134 h 5653855"/>
              <a:gd name="connsiteX5-1089" fmla="*/ 7720314 w 13785448"/>
              <a:gd name="connsiteY5-1090" fmla="*/ 3663010 h 5653855"/>
              <a:gd name="connsiteX6-1091" fmla="*/ 8981953 w 13785448"/>
              <a:gd name="connsiteY6-1092" fmla="*/ 2933806 h 5653855"/>
              <a:gd name="connsiteX7-1093" fmla="*/ 10787605 w 13785448"/>
              <a:gd name="connsiteY7-1094" fmla="*/ 179031 h 5653855"/>
              <a:gd name="connsiteX8-1095" fmla="*/ 13785448 w 13785448"/>
              <a:gd name="connsiteY8-1096" fmla="*/ 260053 h 5653855"/>
              <a:gd name="connsiteX0-1097" fmla="*/ 0 w 13199013"/>
              <a:gd name="connsiteY0-1098" fmla="*/ 5689083 h 5689083"/>
              <a:gd name="connsiteX1-1099" fmla="*/ 2083444 w 13199013"/>
              <a:gd name="connsiteY1-1100" fmla="*/ 4242247 h 5689083"/>
              <a:gd name="connsiteX2-1101" fmla="*/ 3935392 w 13199013"/>
              <a:gd name="connsiteY2-1102" fmla="*/ 4739959 h 5689083"/>
              <a:gd name="connsiteX3-1103" fmla="*/ 5521124 w 13199013"/>
              <a:gd name="connsiteY3-1104" fmla="*/ 3698237 h 5689083"/>
              <a:gd name="connsiteX4-1105" fmla="*/ 6956385 w 13199013"/>
              <a:gd name="connsiteY4-1106" fmla="*/ 4647362 h 5689083"/>
              <a:gd name="connsiteX5-1107" fmla="*/ 7720314 w 13199013"/>
              <a:gd name="connsiteY5-1108" fmla="*/ 3698238 h 5689083"/>
              <a:gd name="connsiteX6-1109" fmla="*/ 8981953 w 13199013"/>
              <a:gd name="connsiteY6-1110" fmla="*/ 2969034 h 5689083"/>
              <a:gd name="connsiteX7-1111" fmla="*/ 10787605 w 13199013"/>
              <a:gd name="connsiteY7-1112" fmla="*/ 214259 h 5689083"/>
              <a:gd name="connsiteX8-1113" fmla="*/ 13199013 w 13199013"/>
              <a:gd name="connsiteY8-1114" fmla="*/ 156385 h 5689083"/>
              <a:gd name="connsiteX0-1115" fmla="*/ 0 w 10787605"/>
              <a:gd name="connsiteY0-1116" fmla="*/ 5474824 h 5474824"/>
              <a:gd name="connsiteX1-1117" fmla="*/ 2083444 w 10787605"/>
              <a:gd name="connsiteY1-1118" fmla="*/ 4027988 h 5474824"/>
              <a:gd name="connsiteX2-1119" fmla="*/ 3935392 w 10787605"/>
              <a:gd name="connsiteY2-1120" fmla="*/ 4525700 h 5474824"/>
              <a:gd name="connsiteX3-1121" fmla="*/ 5521124 w 10787605"/>
              <a:gd name="connsiteY3-1122" fmla="*/ 3483978 h 5474824"/>
              <a:gd name="connsiteX4-1123" fmla="*/ 6956385 w 10787605"/>
              <a:gd name="connsiteY4-1124" fmla="*/ 4433103 h 5474824"/>
              <a:gd name="connsiteX5-1125" fmla="*/ 7720314 w 10787605"/>
              <a:gd name="connsiteY5-1126" fmla="*/ 3483979 h 5474824"/>
              <a:gd name="connsiteX6-1127" fmla="*/ 8981953 w 10787605"/>
              <a:gd name="connsiteY6-1128" fmla="*/ 2754775 h 5474824"/>
              <a:gd name="connsiteX7-1129" fmla="*/ 10787605 w 10787605"/>
              <a:gd name="connsiteY7-1130" fmla="*/ 0 h 5474824"/>
              <a:gd name="connsiteX0-1131" fmla="*/ 0 w 10787605"/>
              <a:gd name="connsiteY0-1132" fmla="*/ 5312778 h 5312778"/>
              <a:gd name="connsiteX1-1133" fmla="*/ 2083444 w 10787605"/>
              <a:gd name="connsiteY1-1134" fmla="*/ 3865942 h 5312778"/>
              <a:gd name="connsiteX2-1135" fmla="*/ 3935392 w 10787605"/>
              <a:gd name="connsiteY2-1136" fmla="*/ 4363654 h 5312778"/>
              <a:gd name="connsiteX3-1137" fmla="*/ 5521124 w 10787605"/>
              <a:gd name="connsiteY3-1138" fmla="*/ 3321932 h 5312778"/>
              <a:gd name="connsiteX4-1139" fmla="*/ 6956385 w 10787605"/>
              <a:gd name="connsiteY4-1140" fmla="*/ 4271057 h 5312778"/>
              <a:gd name="connsiteX5-1141" fmla="*/ 7720314 w 10787605"/>
              <a:gd name="connsiteY5-1142" fmla="*/ 3321933 h 5312778"/>
              <a:gd name="connsiteX6-1143" fmla="*/ 8981953 w 10787605"/>
              <a:gd name="connsiteY6-1144" fmla="*/ 2592729 h 5312778"/>
              <a:gd name="connsiteX7-1145" fmla="*/ 10787605 w 10787605"/>
              <a:gd name="connsiteY7-1146" fmla="*/ 0 h 5312778"/>
              <a:gd name="connsiteX0-1147" fmla="*/ 0 w 8704161"/>
              <a:gd name="connsiteY0-1148" fmla="*/ 3865942 h 4371321"/>
              <a:gd name="connsiteX1-1149" fmla="*/ 1851948 w 8704161"/>
              <a:gd name="connsiteY1-1150" fmla="*/ 4363654 h 4371321"/>
              <a:gd name="connsiteX2-1151" fmla="*/ 3437680 w 8704161"/>
              <a:gd name="connsiteY2-1152" fmla="*/ 3321932 h 4371321"/>
              <a:gd name="connsiteX3-1153" fmla="*/ 4872941 w 8704161"/>
              <a:gd name="connsiteY3-1154" fmla="*/ 4271057 h 4371321"/>
              <a:gd name="connsiteX4-1155" fmla="*/ 5636870 w 8704161"/>
              <a:gd name="connsiteY4-1156" fmla="*/ 3321933 h 4371321"/>
              <a:gd name="connsiteX5-1157" fmla="*/ 6898509 w 8704161"/>
              <a:gd name="connsiteY5-1158" fmla="*/ 2592729 h 4371321"/>
              <a:gd name="connsiteX6-1159" fmla="*/ 8704161 w 8704161"/>
              <a:gd name="connsiteY6-1160" fmla="*/ 0 h 4371321"/>
              <a:gd name="connsiteX0-1161" fmla="*/ 0 w 6852213"/>
              <a:gd name="connsiteY0-1162" fmla="*/ 4363654 h 4363654"/>
              <a:gd name="connsiteX1-1163" fmla="*/ 1585732 w 6852213"/>
              <a:gd name="connsiteY1-1164" fmla="*/ 3321932 h 4363654"/>
              <a:gd name="connsiteX2-1165" fmla="*/ 3020993 w 6852213"/>
              <a:gd name="connsiteY2-1166" fmla="*/ 4271057 h 4363654"/>
              <a:gd name="connsiteX3-1167" fmla="*/ 3784922 w 6852213"/>
              <a:gd name="connsiteY3-1168" fmla="*/ 3321933 h 4363654"/>
              <a:gd name="connsiteX4-1169" fmla="*/ 5046561 w 6852213"/>
              <a:gd name="connsiteY4-1170" fmla="*/ 2592729 h 4363654"/>
              <a:gd name="connsiteX5-1171" fmla="*/ 6852213 w 6852213"/>
              <a:gd name="connsiteY5-1172" fmla="*/ 0 h 43636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852213" h="4363654">
                <a:moveTo>
                  <a:pt x="0" y="4363654"/>
                </a:moveTo>
                <a:cubicBezTo>
                  <a:pt x="572947" y="4272986"/>
                  <a:pt x="1082233" y="3337365"/>
                  <a:pt x="1585732" y="3321932"/>
                </a:cubicBezTo>
                <a:cubicBezTo>
                  <a:pt x="2089231" y="3306499"/>
                  <a:pt x="2654461" y="4271057"/>
                  <a:pt x="3020993" y="4271057"/>
                </a:cubicBezTo>
                <a:cubicBezTo>
                  <a:pt x="3387525" y="4271057"/>
                  <a:pt x="3366305" y="3300712"/>
                  <a:pt x="3784922" y="3321933"/>
                </a:cubicBezTo>
                <a:cubicBezTo>
                  <a:pt x="4203539" y="3343154"/>
                  <a:pt x="4535346" y="3146384"/>
                  <a:pt x="5046561" y="2592729"/>
                </a:cubicBezTo>
                <a:cubicBezTo>
                  <a:pt x="5557776" y="2039074"/>
                  <a:pt x="6051631" y="445625"/>
                  <a:pt x="6852213" y="0"/>
                </a:cubicBezTo>
              </a:path>
            </a:pathLst>
          </a:custGeom>
          <a:noFill/>
          <a:ln w="9525">
            <a:gradFill>
              <a:gsLst>
                <a:gs pos="0">
                  <a:srgbClr val="FF9272">
                    <a:alpha val="0"/>
                  </a:srgbClr>
                </a:gs>
                <a:gs pos="65000">
                  <a:srgbClr val="FFC000">
                    <a:alpha val="40000"/>
                  </a:srgbClr>
                </a:gs>
                <a:gs pos="88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  <a:effectLst>
            <a:glow rad="63500">
              <a:srgbClr val="FF0000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2546430" y="3653086"/>
            <a:ext cx="0" cy="1413467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9000">
                  <a:srgbClr val="FA6D04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76172" y="3140721"/>
            <a:ext cx="0" cy="2959144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9000">
                  <a:srgbClr val="FA6D04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505003" y="4047046"/>
            <a:ext cx="0" cy="850781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9000">
                  <a:srgbClr val="FA6D04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933700" y="1907906"/>
            <a:ext cx="0" cy="1860003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9000">
                  <a:srgbClr val="FA6D04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2433400" y="5070959"/>
            <a:ext cx="226060" cy="226060"/>
            <a:chOff x="2891224" y="1614813"/>
            <a:chExt cx="261482" cy="261482"/>
          </a:xfrm>
        </p:grpSpPr>
        <p:sp>
          <p:nvSpPr>
            <p:cNvPr id="28" name="椭圆 27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A6D04">
                  <a:alpha val="4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椭圆 28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A6D04">
                  <a:alpha val="4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74620" y="6026796"/>
            <a:ext cx="226060" cy="226060"/>
            <a:chOff x="2891224" y="1614813"/>
            <a:chExt cx="261482" cy="261482"/>
          </a:xfrm>
        </p:grpSpPr>
        <p:sp>
          <p:nvSpPr>
            <p:cNvPr id="31" name="椭圆 30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A6D04">
                  <a:alpha val="4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A6D04">
                  <a:alpha val="4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391973" y="4873778"/>
            <a:ext cx="226060" cy="226060"/>
            <a:chOff x="2891224" y="1614813"/>
            <a:chExt cx="261482" cy="261482"/>
          </a:xfrm>
        </p:grpSpPr>
        <p:sp>
          <p:nvSpPr>
            <p:cNvPr id="38" name="椭圆 37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A6D04">
                  <a:alpha val="4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A6D04">
                  <a:alpha val="4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818933" y="3700354"/>
            <a:ext cx="226060" cy="226060"/>
            <a:chOff x="2891224" y="1614813"/>
            <a:chExt cx="261482" cy="261482"/>
          </a:xfrm>
        </p:grpSpPr>
        <p:sp>
          <p:nvSpPr>
            <p:cNvPr id="41" name="椭圆 40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A6D04">
                  <a:alpha val="4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A6D04">
                  <a:alpha val="4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15453" y="242333"/>
            <a:ext cx="3950147" cy="646331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gradFill>
                  <a:gsLst>
                    <a:gs pos="0">
                      <a:srgbClr val="B75C5A"/>
                    </a:gs>
                    <a:gs pos="90411">
                      <a:srgbClr val="9C5B5D"/>
                    </a:gs>
                    <a:gs pos="44000">
                      <a:srgbClr val="FFAF72"/>
                    </a:gs>
                    <a:gs pos="23000">
                      <a:srgbClr val="FF9272"/>
                    </a:gs>
                  </a:gsLst>
                  <a:lin ang="0" scaled="0"/>
                </a:gra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CONTENTS</a:t>
            </a:r>
            <a:endParaRPr lang="zh-CN" altLang="en-US" sz="3600" b="1" dirty="0">
              <a:gradFill>
                <a:gsLst>
                  <a:gs pos="0">
                    <a:srgbClr val="B75C5A"/>
                  </a:gs>
                  <a:gs pos="90411">
                    <a:srgbClr val="9C5B5D"/>
                  </a:gs>
                  <a:gs pos="44000">
                    <a:srgbClr val="FFAF72"/>
                  </a:gs>
                  <a:gs pos="23000">
                    <a:srgbClr val="FF9272"/>
                  </a:gs>
                </a:gsLst>
                <a:lin ang="0" scaled="0"/>
              </a:gra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331212" y="3202056"/>
            <a:ext cx="46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01.</a:t>
            </a:r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455038" y="2717073"/>
            <a:ext cx="46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02.</a:t>
            </a:r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48436" y="3580864"/>
            <a:ext cx="46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03.</a:t>
            </a:r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03416" y="1510873"/>
            <a:ext cx="465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04.</a:t>
            </a:r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1135588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55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6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345440" y="1152734"/>
            <a:ext cx="1131147" cy="0"/>
          </a:xfrm>
          <a:prstGeom prst="line">
            <a:avLst/>
          </a:prstGeom>
          <a:ln w="22225" cap="rnd">
            <a:gradFill>
              <a:gsLst>
                <a:gs pos="0">
                  <a:srgbClr val="FFAF72"/>
                </a:gs>
                <a:gs pos="56000">
                  <a:srgbClr val="FF9272"/>
                </a:gs>
                <a:gs pos="100000">
                  <a:srgbClr val="9C5B5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950720" y="3653086"/>
            <a:ext cx="380492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5895780" y="3993908"/>
            <a:ext cx="380492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074546" y="3140721"/>
            <a:ext cx="380492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322924" y="1907906"/>
            <a:ext cx="380492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5969036" y="3662052"/>
            <a:ext cx="279400" cy="214313"/>
            <a:chOff x="3738008" y="2506296"/>
            <a:chExt cx="279400" cy="214313"/>
          </a:xfrm>
        </p:grpSpPr>
        <p:sp>
          <p:nvSpPr>
            <p:cNvPr id="71" name="Freeform 198"/>
            <p:cNvSpPr/>
            <p:nvPr/>
          </p:nvSpPr>
          <p:spPr bwMode="auto">
            <a:xfrm>
              <a:off x="3918983" y="2506296"/>
              <a:ext cx="31750" cy="28575"/>
            </a:xfrm>
            <a:custGeom>
              <a:avLst/>
              <a:gdLst>
                <a:gd name="T0" fmla="*/ 32 w 33"/>
                <a:gd name="T1" fmla="*/ 30 h 30"/>
                <a:gd name="T2" fmla="*/ 33 w 33"/>
                <a:gd name="T3" fmla="*/ 30 h 30"/>
                <a:gd name="T4" fmla="*/ 16 w 33"/>
                <a:gd name="T5" fmla="*/ 0 h 30"/>
                <a:gd name="T6" fmla="*/ 0 w 33"/>
                <a:gd name="T7" fmla="*/ 30 h 30"/>
                <a:gd name="T8" fmla="*/ 0 w 33"/>
                <a:gd name="T9" fmla="*/ 30 h 30"/>
                <a:gd name="T10" fmla="*/ 16 w 33"/>
                <a:gd name="T11" fmla="*/ 28 h 30"/>
                <a:gd name="T12" fmla="*/ 32 w 33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0">
                  <a:moveTo>
                    <a:pt x="32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29"/>
                    <a:pt x="11" y="28"/>
                    <a:pt x="16" y="28"/>
                  </a:cubicBezTo>
                  <a:cubicBezTo>
                    <a:pt x="22" y="28"/>
                    <a:pt x="27" y="29"/>
                    <a:pt x="32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99"/>
            <p:cNvSpPr/>
            <p:nvPr/>
          </p:nvSpPr>
          <p:spPr bwMode="auto">
            <a:xfrm>
              <a:off x="3988833" y="2572971"/>
              <a:ext cx="28575" cy="31750"/>
            </a:xfrm>
            <a:custGeom>
              <a:avLst/>
              <a:gdLst>
                <a:gd name="T0" fmla="*/ 0 w 30"/>
                <a:gd name="T1" fmla="*/ 33 h 33"/>
                <a:gd name="T2" fmla="*/ 0 w 30"/>
                <a:gd name="T3" fmla="*/ 33 h 33"/>
                <a:gd name="T4" fmla="*/ 30 w 30"/>
                <a:gd name="T5" fmla="*/ 17 h 33"/>
                <a:gd name="T6" fmla="*/ 0 w 30"/>
                <a:gd name="T7" fmla="*/ 0 h 33"/>
                <a:gd name="T8" fmla="*/ 0 w 30"/>
                <a:gd name="T9" fmla="*/ 1 h 33"/>
                <a:gd name="T10" fmla="*/ 2 w 30"/>
                <a:gd name="T11" fmla="*/ 17 h 33"/>
                <a:gd name="T12" fmla="*/ 0 w 30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3"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6"/>
                    <a:pt x="2" y="11"/>
                    <a:pt x="2" y="17"/>
                  </a:cubicBezTo>
                  <a:cubicBezTo>
                    <a:pt x="2" y="22"/>
                    <a:pt x="1" y="28"/>
                    <a:pt x="0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0"/>
            <p:cNvSpPr/>
            <p:nvPr/>
          </p:nvSpPr>
          <p:spPr bwMode="auto">
            <a:xfrm>
              <a:off x="3960258" y="2530109"/>
              <a:ext cx="33338" cy="31750"/>
            </a:xfrm>
            <a:custGeom>
              <a:avLst/>
              <a:gdLst>
                <a:gd name="T0" fmla="*/ 22 w 33"/>
                <a:gd name="T1" fmla="*/ 32 h 33"/>
                <a:gd name="T2" fmla="*/ 23 w 33"/>
                <a:gd name="T3" fmla="*/ 33 h 33"/>
                <a:gd name="T4" fmla="*/ 33 w 33"/>
                <a:gd name="T5" fmla="*/ 0 h 33"/>
                <a:gd name="T6" fmla="*/ 0 w 33"/>
                <a:gd name="T7" fmla="*/ 10 h 33"/>
                <a:gd name="T8" fmla="*/ 1 w 33"/>
                <a:gd name="T9" fmla="*/ 11 h 33"/>
                <a:gd name="T10" fmla="*/ 22 w 33"/>
                <a:gd name="T1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22" y="32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" y="16"/>
                    <a:pt x="17" y="23"/>
                    <a:pt x="22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1"/>
            <p:cNvSpPr/>
            <p:nvPr/>
          </p:nvSpPr>
          <p:spPr bwMode="auto">
            <a:xfrm>
              <a:off x="3853895" y="2572971"/>
              <a:ext cx="26988" cy="25400"/>
            </a:xfrm>
            <a:custGeom>
              <a:avLst/>
              <a:gdLst>
                <a:gd name="T0" fmla="*/ 25 w 27"/>
                <a:gd name="T1" fmla="*/ 17 h 26"/>
                <a:gd name="T2" fmla="*/ 27 w 27"/>
                <a:gd name="T3" fmla="*/ 0 h 26"/>
                <a:gd name="T4" fmla="*/ 27 w 27"/>
                <a:gd name="T5" fmla="*/ 0 h 26"/>
                <a:gd name="T6" fmla="*/ 0 w 27"/>
                <a:gd name="T7" fmla="*/ 15 h 26"/>
                <a:gd name="T8" fmla="*/ 26 w 27"/>
                <a:gd name="T9" fmla="*/ 26 h 26"/>
                <a:gd name="T10" fmla="*/ 25 w 27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25" y="17"/>
                  </a:moveTo>
                  <a:cubicBezTo>
                    <a:pt x="25" y="11"/>
                    <a:pt x="26" y="5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7"/>
                    <a:pt x="18" y="21"/>
                    <a:pt x="26" y="26"/>
                  </a:cubicBezTo>
                  <a:cubicBezTo>
                    <a:pt x="25" y="23"/>
                    <a:pt x="25" y="20"/>
                    <a:pt x="25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2"/>
            <p:cNvSpPr/>
            <p:nvPr/>
          </p:nvSpPr>
          <p:spPr bwMode="auto">
            <a:xfrm>
              <a:off x="3960258" y="2615834"/>
              <a:ext cx="33338" cy="31750"/>
            </a:xfrm>
            <a:custGeom>
              <a:avLst/>
              <a:gdLst>
                <a:gd name="T0" fmla="*/ 33 w 33"/>
                <a:gd name="T1" fmla="*/ 33 h 33"/>
                <a:gd name="T2" fmla="*/ 23 w 33"/>
                <a:gd name="T3" fmla="*/ 0 h 33"/>
                <a:gd name="T4" fmla="*/ 22 w 33"/>
                <a:gd name="T5" fmla="*/ 1 h 33"/>
                <a:gd name="T6" fmla="*/ 1 w 33"/>
                <a:gd name="T7" fmla="*/ 22 h 33"/>
                <a:gd name="T8" fmla="*/ 0 w 33"/>
                <a:gd name="T9" fmla="*/ 24 h 33"/>
                <a:gd name="T10" fmla="*/ 33 w 33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33" y="33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7" y="10"/>
                    <a:pt x="10" y="17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33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3"/>
            <p:cNvSpPr/>
            <p:nvPr/>
          </p:nvSpPr>
          <p:spPr bwMode="auto">
            <a:xfrm>
              <a:off x="3876120" y="2530109"/>
              <a:ext cx="31750" cy="31750"/>
            </a:xfrm>
            <a:custGeom>
              <a:avLst/>
              <a:gdLst>
                <a:gd name="T0" fmla="*/ 32 w 33"/>
                <a:gd name="T1" fmla="*/ 11 h 33"/>
                <a:gd name="T2" fmla="*/ 33 w 33"/>
                <a:gd name="T3" fmla="*/ 10 h 33"/>
                <a:gd name="T4" fmla="*/ 0 w 33"/>
                <a:gd name="T5" fmla="*/ 0 h 33"/>
                <a:gd name="T6" fmla="*/ 10 w 33"/>
                <a:gd name="T7" fmla="*/ 33 h 33"/>
                <a:gd name="T8" fmla="*/ 10 w 33"/>
                <a:gd name="T9" fmla="*/ 32 h 33"/>
                <a:gd name="T10" fmla="*/ 32 w 33"/>
                <a:gd name="T11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32" y="11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23"/>
                    <a:pt x="23" y="16"/>
                    <a:pt x="32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4"/>
            <p:cNvSpPr/>
            <p:nvPr/>
          </p:nvSpPr>
          <p:spPr bwMode="auto">
            <a:xfrm>
              <a:off x="3891995" y="2547571"/>
              <a:ext cx="84138" cy="79375"/>
            </a:xfrm>
            <a:custGeom>
              <a:avLst/>
              <a:gdLst>
                <a:gd name="T0" fmla="*/ 86 w 86"/>
                <a:gd name="T1" fmla="*/ 43 h 82"/>
                <a:gd name="T2" fmla="*/ 43 w 86"/>
                <a:gd name="T3" fmla="*/ 0 h 82"/>
                <a:gd name="T4" fmla="*/ 0 w 86"/>
                <a:gd name="T5" fmla="*/ 43 h 82"/>
                <a:gd name="T6" fmla="*/ 8 w 86"/>
                <a:gd name="T7" fmla="*/ 66 h 82"/>
                <a:gd name="T8" fmla="*/ 20 w 86"/>
                <a:gd name="T9" fmla="*/ 65 h 82"/>
                <a:gd name="T10" fmla="*/ 60 w 86"/>
                <a:gd name="T11" fmla="*/ 82 h 82"/>
                <a:gd name="T12" fmla="*/ 86 w 86"/>
                <a:gd name="T13" fmla="*/ 4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2">
                  <a:moveTo>
                    <a:pt x="86" y="43"/>
                  </a:moveTo>
                  <a:cubicBezTo>
                    <a:pt x="86" y="19"/>
                    <a:pt x="67" y="0"/>
                    <a:pt x="43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51"/>
                    <a:pt x="3" y="60"/>
                    <a:pt x="8" y="66"/>
                  </a:cubicBezTo>
                  <a:cubicBezTo>
                    <a:pt x="12" y="65"/>
                    <a:pt x="16" y="65"/>
                    <a:pt x="20" y="65"/>
                  </a:cubicBezTo>
                  <a:cubicBezTo>
                    <a:pt x="36" y="65"/>
                    <a:pt x="50" y="72"/>
                    <a:pt x="60" y="82"/>
                  </a:cubicBezTo>
                  <a:cubicBezTo>
                    <a:pt x="75" y="76"/>
                    <a:pt x="86" y="60"/>
                    <a:pt x="86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6"/>
            <p:cNvSpPr/>
            <p:nvPr/>
          </p:nvSpPr>
          <p:spPr bwMode="auto">
            <a:xfrm>
              <a:off x="3738008" y="2596784"/>
              <a:ext cx="233363" cy="123825"/>
            </a:xfrm>
            <a:custGeom>
              <a:avLst/>
              <a:gdLst>
                <a:gd name="T0" fmla="*/ 179 w 241"/>
                <a:gd name="T1" fmla="*/ 25 h 128"/>
                <a:gd name="T2" fmla="*/ 157 w 241"/>
                <a:gd name="T3" fmla="*/ 31 h 128"/>
                <a:gd name="T4" fmla="*/ 108 w 241"/>
                <a:gd name="T5" fmla="*/ 0 h 128"/>
                <a:gd name="T6" fmla="*/ 58 w 241"/>
                <a:gd name="T7" fmla="*/ 32 h 128"/>
                <a:gd name="T8" fmla="*/ 43 w 241"/>
                <a:gd name="T9" fmla="*/ 26 h 128"/>
                <a:gd name="T10" fmla="*/ 17 w 241"/>
                <a:gd name="T11" fmla="*/ 52 h 128"/>
                <a:gd name="T12" fmla="*/ 18 w 241"/>
                <a:gd name="T13" fmla="*/ 59 h 128"/>
                <a:gd name="T14" fmla="*/ 0 w 241"/>
                <a:gd name="T15" fmla="*/ 91 h 128"/>
                <a:gd name="T16" fmla="*/ 37 w 241"/>
                <a:gd name="T17" fmla="*/ 128 h 128"/>
                <a:gd name="T18" fmla="*/ 37 w 241"/>
                <a:gd name="T19" fmla="*/ 128 h 128"/>
                <a:gd name="T20" fmla="*/ 37 w 241"/>
                <a:gd name="T21" fmla="*/ 128 h 128"/>
                <a:gd name="T22" fmla="*/ 37 w 241"/>
                <a:gd name="T23" fmla="*/ 128 h 128"/>
                <a:gd name="T24" fmla="*/ 38 w 241"/>
                <a:gd name="T25" fmla="*/ 128 h 128"/>
                <a:gd name="T26" fmla="*/ 211 w 241"/>
                <a:gd name="T27" fmla="*/ 128 h 128"/>
                <a:gd name="T28" fmla="*/ 212 w 241"/>
                <a:gd name="T29" fmla="*/ 128 h 128"/>
                <a:gd name="T30" fmla="*/ 241 w 241"/>
                <a:gd name="T31" fmla="*/ 99 h 128"/>
                <a:gd name="T32" fmla="*/ 223 w 241"/>
                <a:gd name="T33" fmla="*/ 72 h 128"/>
                <a:gd name="T34" fmla="*/ 223 w 241"/>
                <a:gd name="T35" fmla="*/ 69 h 128"/>
                <a:gd name="T36" fmla="*/ 179 w 241"/>
                <a:gd name="T37" fmla="*/ 2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1" h="128">
                  <a:moveTo>
                    <a:pt x="179" y="25"/>
                  </a:moveTo>
                  <a:cubicBezTo>
                    <a:pt x="171" y="25"/>
                    <a:pt x="164" y="27"/>
                    <a:pt x="157" y="31"/>
                  </a:cubicBezTo>
                  <a:cubicBezTo>
                    <a:pt x="148" y="13"/>
                    <a:pt x="129" y="0"/>
                    <a:pt x="108" y="0"/>
                  </a:cubicBezTo>
                  <a:cubicBezTo>
                    <a:pt x="86" y="0"/>
                    <a:pt x="67" y="13"/>
                    <a:pt x="58" y="32"/>
                  </a:cubicBezTo>
                  <a:cubicBezTo>
                    <a:pt x="54" y="28"/>
                    <a:pt x="49" y="26"/>
                    <a:pt x="43" y="26"/>
                  </a:cubicBezTo>
                  <a:cubicBezTo>
                    <a:pt x="29" y="26"/>
                    <a:pt x="17" y="38"/>
                    <a:pt x="17" y="52"/>
                  </a:cubicBezTo>
                  <a:cubicBezTo>
                    <a:pt x="17" y="54"/>
                    <a:pt x="18" y="57"/>
                    <a:pt x="18" y="59"/>
                  </a:cubicBezTo>
                  <a:cubicBezTo>
                    <a:pt x="8" y="66"/>
                    <a:pt x="0" y="77"/>
                    <a:pt x="0" y="91"/>
                  </a:cubicBezTo>
                  <a:cubicBezTo>
                    <a:pt x="0" y="111"/>
                    <a:pt x="1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1" y="128"/>
                    <a:pt x="212" y="128"/>
                    <a:pt x="212" y="128"/>
                  </a:cubicBezTo>
                  <a:cubicBezTo>
                    <a:pt x="228" y="128"/>
                    <a:pt x="241" y="115"/>
                    <a:pt x="241" y="99"/>
                  </a:cubicBezTo>
                  <a:cubicBezTo>
                    <a:pt x="241" y="87"/>
                    <a:pt x="234" y="76"/>
                    <a:pt x="223" y="72"/>
                  </a:cubicBezTo>
                  <a:cubicBezTo>
                    <a:pt x="223" y="71"/>
                    <a:pt x="223" y="70"/>
                    <a:pt x="223" y="69"/>
                  </a:cubicBezTo>
                  <a:cubicBezTo>
                    <a:pt x="223" y="45"/>
                    <a:pt x="204" y="25"/>
                    <a:pt x="179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9" name="Freeform 207"/>
          <p:cNvSpPr/>
          <p:nvPr/>
        </p:nvSpPr>
        <p:spPr bwMode="auto">
          <a:xfrm>
            <a:off x="7365306" y="1619253"/>
            <a:ext cx="279400" cy="147638"/>
          </a:xfrm>
          <a:custGeom>
            <a:avLst/>
            <a:gdLst>
              <a:gd name="T0" fmla="*/ 267 w 288"/>
              <a:gd name="T1" fmla="*/ 86 h 153"/>
              <a:gd name="T2" fmla="*/ 267 w 288"/>
              <a:gd name="T3" fmla="*/ 82 h 153"/>
              <a:gd name="T4" fmla="*/ 214 w 288"/>
              <a:gd name="T5" fmla="*/ 29 h 153"/>
              <a:gd name="T6" fmla="*/ 188 w 288"/>
              <a:gd name="T7" fmla="*/ 37 h 153"/>
              <a:gd name="T8" fmla="*/ 129 w 288"/>
              <a:gd name="T9" fmla="*/ 0 h 153"/>
              <a:gd name="T10" fmla="*/ 70 w 288"/>
              <a:gd name="T11" fmla="*/ 37 h 153"/>
              <a:gd name="T12" fmla="*/ 51 w 288"/>
              <a:gd name="T13" fmla="*/ 31 h 153"/>
              <a:gd name="T14" fmla="*/ 21 w 288"/>
              <a:gd name="T15" fmla="*/ 61 h 153"/>
              <a:gd name="T16" fmla="*/ 22 w 288"/>
              <a:gd name="T17" fmla="*/ 70 h 153"/>
              <a:gd name="T18" fmla="*/ 0 w 288"/>
              <a:gd name="T19" fmla="*/ 108 h 153"/>
              <a:gd name="T20" fmla="*/ 44 w 288"/>
              <a:gd name="T21" fmla="*/ 153 h 153"/>
              <a:gd name="T22" fmla="*/ 44 w 288"/>
              <a:gd name="T23" fmla="*/ 153 h 153"/>
              <a:gd name="T24" fmla="*/ 45 w 288"/>
              <a:gd name="T25" fmla="*/ 153 h 153"/>
              <a:gd name="T26" fmla="*/ 45 w 288"/>
              <a:gd name="T27" fmla="*/ 153 h 153"/>
              <a:gd name="T28" fmla="*/ 45 w 288"/>
              <a:gd name="T29" fmla="*/ 153 h 153"/>
              <a:gd name="T30" fmla="*/ 251 w 288"/>
              <a:gd name="T31" fmla="*/ 153 h 153"/>
              <a:gd name="T32" fmla="*/ 253 w 288"/>
              <a:gd name="T33" fmla="*/ 153 h 153"/>
              <a:gd name="T34" fmla="*/ 288 w 288"/>
              <a:gd name="T35" fmla="*/ 118 h 153"/>
              <a:gd name="T36" fmla="*/ 267 w 288"/>
              <a:gd name="T37" fmla="*/ 8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8" h="153">
                <a:moveTo>
                  <a:pt x="267" y="86"/>
                </a:moveTo>
                <a:cubicBezTo>
                  <a:pt x="267" y="84"/>
                  <a:pt x="267" y="83"/>
                  <a:pt x="267" y="82"/>
                </a:cubicBezTo>
                <a:cubicBezTo>
                  <a:pt x="267" y="53"/>
                  <a:pt x="243" y="29"/>
                  <a:pt x="214" y="29"/>
                </a:cubicBezTo>
                <a:cubicBezTo>
                  <a:pt x="204" y="29"/>
                  <a:pt x="195" y="32"/>
                  <a:pt x="188" y="37"/>
                </a:cubicBezTo>
                <a:cubicBezTo>
                  <a:pt x="177" y="15"/>
                  <a:pt x="155" y="0"/>
                  <a:pt x="129" y="0"/>
                </a:cubicBezTo>
                <a:cubicBezTo>
                  <a:pt x="103" y="0"/>
                  <a:pt x="80" y="15"/>
                  <a:pt x="70" y="37"/>
                </a:cubicBezTo>
                <a:cubicBezTo>
                  <a:pt x="64" y="33"/>
                  <a:pt x="58" y="31"/>
                  <a:pt x="51" y="31"/>
                </a:cubicBezTo>
                <a:cubicBezTo>
                  <a:pt x="34" y="31"/>
                  <a:pt x="21" y="44"/>
                  <a:pt x="21" y="61"/>
                </a:cubicBezTo>
                <a:cubicBezTo>
                  <a:pt x="21" y="64"/>
                  <a:pt x="21" y="67"/>
                  <a:pt x="22" y="70"/>
                </a:cubicBezTo>
                <a:cubicBezTo>
                  <a:pt x="9" y="78"/>
                  <a:pt x="0" y="92"/>
                  <a:pt x="0" y="108"/>
                </a:cubicBezTo>
                <a:cubicBezTo>
                  <a:pt x="0" y="133"/>
                  <a:pt x="20" y="152"/>
                  <a:pt x="44" y="153"/>
                </a:cubicBezTo>
                <a:cubicBezTo>
                  <a:pt x="44" y="153"/>
                  <a:pt x="44" y="153"/>
                  <a:pt x="44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252" y="153"/>
                  <a:pt x="253" y="153"/>
                  <a:pt x="253" y="153"/>
                </a:cubicBezTo>
                <a:cubicBezTo>
                  <a:pt x="273" y="153"/>
                  <a:pt x="288" y="137"/>
                  <a:pt x="288" y="118"/>
                </a:cubicBezTo>
                <a:cubicBezTo>
                  <a:pt x="288" y="103"/>
                  <a:pt x="279" y="91"/>
                  <a:pt x="267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398026" y="3715456"/>
            <a:ext cx="2031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Maecenas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Fusce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posuere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magna sed pulvinar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endParaRPr lang="en-US" altLang="zh-CN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920678" y="3239149"/>
            <a:ext cx="16424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consectetuer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Maecenas porttitor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Fusce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posuere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magna sed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ultriciesLorem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771809" y="4000217"/>
            <a:ext cx="164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consectetuer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166960" y="1969840"/>
            <a:ext cx="2650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consectetuer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Maecenas porttitor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Fusce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posuere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magna sed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ultriciesLorem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63" y="683770"/>
            <a:ext cx="7164830" cy="7164830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 rot="5400000">
            <a:off x="220121" y="1784604"/>
            <a:ext cx="1456685" cy="945115"/>
            <a:chOff x="2988657" y="5055370"/>
            <a:chExt cx="1821857" cy="1182042"/>
          </a:xfrm>
        </p:grpSpPr>
        <p:sp>
          <p:nvSpPr>
            <p:cNvPr id="61" name="等腰三角形 60"/>
            <p:cNvSpPr/>
            <p:nvPr/>
          </p:nvSpPr>
          <p:spPr>
            <a:xfrm>
              <a:off x="3357134" y="5055370"/>
              <a:ext cx="1190925" cy="1026659"/>
            </a:xfrm>
            <a:prstGeom prst="triangle">
              <a:avLst/>
            </a:prstGeom>
            <a:noFill/>
            <a:ln w="12700" cap="rnd">
              <a:solidFill>
                <a:schemeClr val="bg1">
                  <a:alpha val="19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>
              <a:off x="4241818" y="5683570"/>
              <a:ext cx="568696" cy="490254"/>
            </a:xfrm>
            <a:prstGeom prst="triangle">
              <a:avLst/>
            </a:prstGeom>
            <a:noFill/>
            <a:ln w="12700" cap="rnd">
              <a:solidFill>
                <a:schemeClr val="bg1">
                  <a:alpha val="19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>
              <a:off x="2988657" y="5363912"/>
              <a:ext cx="1013258" cy="873500"/>
            </a:xfrm>
            <a:prstGeom prst="triangle">
              <a:avLst/>
            </a:prstGeom>
            <a:noFill/>
            <a:ln w="15875" cap="rnd">
              <a:solidFill>
                <a:schemeClr val="bg1">
                  <a:alpha val="19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085775-E0E9-FFEB-5C8D-4ED0F52B1BB8}"/>
              </a:ext>
            </a:extLst>
          </p:cNvPr>
          <p:cNvSpPr txBox="1"/>
          <p:nvPr/>
        </p:nvSpPr>
        <p:spPr>
          <a:xfrm>
            <a:off x="404714" y="3214674"/>
            <a:ext cx="2031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5" presetClass="entr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de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108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79" grpId="1" animBg="1"/>
      <p:bldP spid="79" grpId="2" animBg="1"/>
      <p:bldP spid="94" grpId="0"/>
      <p:bldP spid="97" grpId="0"/>
      <p:bldP spid="98" grpId="0"/>
      <p:bldP spid="100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445000" y="4915005"/>
            <a:ext cx="330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</a:t>
            </a:r>
            <a:r>
              <a:rPr lang="en-US" altLang="zh-CN" sz="12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male </a:t>
            </a:r>
            <a:r>
              <a:rPr lang="en-US" altLang="zh-CN" sz="12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suada</a:t>
            </a:r>
            <a:r>
              <a:rPr lang="en-US" altLang="zh-CN" sz="12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1" name="圆: 空心 10"/>
          <p:cNvSpPr/>
          <p:nvPr/>
        </p:nvSpPr>
        <p:spPr>
          <a:xfrm>
            <a:off x="4742943" y="1122744"/>
            <a:ext cx="2706114" cy="2706114"/>
          </a:xfrm>
          <a:prstGeom prst="donut">
            <a:avLst>
              <a:gd name="adj" fmla="val 2023"/>
            </a:avLst>
          </a:prstGeom>
          <a:blipFill dpi="0" rotWithShape="1">
            <a:blip r:embed="rId2"/>
            <a:srcRect/>
            <a:tile tx="0" ty="0" sx="100000" sy="100000" flip="none" algn="t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59896" y="2696050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软件工程项目展示</a:t>
            </a:r>
          </a:p>
        </p:txBody>
      </p:sp>
      <p:sp>
        <p:nvSpPr>
          <p:cNvPr id="2" name="椭圆 1"/>
          <p:cNvSpPr/>
          <p:nvPr/>
        </p:nvSpPr>
        <p:spPr>
          <a:xfrm rot="21227240">
            <a:off x="4320202" y="2076004"/>
            <a:ext cx="3487100" cy="947566"/>
          </a:xfrm>
          <a:custGeom>
            <a:avLst/>
            <a:gdLst>
              <a:gd name="connsiteX0" fmla="*/ 0 w 3719548"/>
              <a:gd name="connsiteY0" fmla="*/ 248647 h 497294"/>
              <a:gd name="connsiteX1" fmla="*/ 1859774 w 3719548"/>
              <a:gd name="connsiteY1" fmla="*/ 0 h 497294"/>
              <a:gd name="connsiteX2" fmla="*/ 3719548 w 3719548"/>
              <a:gd name="connsiteY2" fmla="*/ 248647 h 497294"/>
              <a:gd name="connsiteX3" fmla="*/ 1859774 w 3719548"/>
              <a:gd name="connsiteY3" fmla="*/ 497294 h 497294"/>
              <a:gd name="connsiteX4" fmla="*/ 0 w 3719548"/>
              <a:gd name="connsiteY4" fmla="*/ 248647 h 497294"/>
              <a:gd name="connsiteX0-1" fmla="*/ 0 w 3719548"/>
              <a:gd name="connsiteY0-2" fmla="*/ 248647 h 497294"/>
              <a:gd name="connsiteX1-3" fmla="*/ 1859774 w 3719548"/>
              <a:gd name="connsiteY1-4" fmla="*/ 0 h 497294"/>
              <a:gd name="connsiteX2-5" fmla="*/ 3719548 w 3719548"/>
              <a:gd name="connsiteY2-6" fmla="*/ 248647 h 497294"/>
              <a:gd name="connsiteX3-7" fmla="*/ 1859774 w 3719548"/>
              <a:gd name="connsiteY3-8" fmla="*/ 497294 h 497294"/>
              <a:gd name="connsiteX4-9" fmla="*/ 0 w 3719548"/>
              <a:gd name="connsiteY4-10" fmla="*/ 248647 h 497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19548" h="497294">
                <a:moveTo>
                  <a:pt x="0" y="248647"/>
                </a:moveTo>
                <a:cubicBezTo>
                  <a:pt x="0" y="111323"/>
                  <a:pt x="832649" y="0"/>
                  <a:pt x="1859774" y="0"/>
                </a:cubicBezTo>
                <a:cubicBezTo>
                  <a:pt x="2886899" y="0"/>
                  <a:pt x="3719548" y="111323"/>
                  <a:pt x="3719548" y="248647"/>
                </a:cubicBezTo>
                <a:cubicBezTo>
                  <a:pt x="3719548" y="385971"/>
                  <a:pt x="2886899" y="497294"/>
                  <a:pt x="1859774" y="497294"/>
                </a:cubicBezTo>
                <a:cubicBezTo>
                  <a:pt x="832649" y="497294"/>
                  <a:pt x="0" y="385971"/>
                  <a:pt x="0" y="248647"/>
                </a:cubicBezTo>
                <a:close/>
              </a:path>
            </a:pathLst>
          </a:custGeom>
          <a:noFill/>
          <a:ln>
            <a:solidFill>
              <a:schemeClr val="bg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"/>
          <p:cNvSpPr/>
          <p:nvPr/>
        </p:nvSpPr>
        <p:spPr>
          <a:xfrm rot="20163517">
            <a:off x="4352450" y="2002018"/>
            <a:ext cx="3487100" cy="947566"/>
          </a:xfrm>
          <a:custGeom>
            <a:avLst/>
            <a:gdLst>
              <a:gd name="connsiteX0" fmla="*/ 0 w 3719548"/>
              <a:gd name="connsiteY0" fmla="*/ 248647 h 497294"/>
              <a:gd name="connsiteX1" fmla="*/ 1859774 w 3719548"/>
              <a:gd name="connsiteY1" fmla="*/ 0 h 497294"/>
              <a:gd name="connsiteX2" fmla="*/ 3719548 w 3719548"/>
              <a:gd name="connsiteY2" fmla="*/ 248647 h 497294"/>
              <a:gd name="connsiteX3" fmla="*/ 1859774 w 3719548"/>
              <a:gd name="connsiteY3" fmla="*/ 497294 h 497294"/>
              <a:gd name="connsiteX4" fmla="*/ 0 w 3719548"/>
              <a:gd name="connsiteY4" fmla="*/ 248647 h 497294"/>
              <a:gd name="connsiteX0-1" fmla="*/ 0 w 3719548"/>
              <a:gd name="connsiteY0-2" fmla="*/ 248647 h 497294"/>
              <a:gd name="connsiteX1-3" fmla="*/ 1859774 w 3719548"/>
              <a:gd name="connsiteY1-4" fmla="*/ 0 h 497294"/>
              <a:gd name="connsiteX2-5" fmla="*/ 3719548 w 3719548"/>
              <a:gd name="connsiteY2-6" fmla="*/ 248647 h 497294"/>
              <a:gd name="connsiteX3-7" fmla="*/ 1859774 w 3719548"/>
              <a:gd name="connsiteY3-8" fmla="*/ 497294 h 497294"/>
              <a:gd name="connsiteX4-9" fmla="*/ 0 w 3719548"/>
              <a:gd name="connsiteY4-10" fmla="*/ 248647 h 497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19548" h="497294">
                <a:moveTo>
                  <a:pt x="0" y="248647"/>
                </a:moveTo>
                <a:cubicBezTo>
                  <a:pt x="0" y="111323"/>
                  <a:pt x="832649" y="0"/>
                  <a:pt x="1859774" y="0"/>
                </a:cubicBezTo>
                <a:cubicBezTo>
                  <a:pt x="2886899" y="0"/>
                  <a:pt x="3719548" y="111323"/>
                  <a:pt x="3719548" y="248647"/>
                </a:cubicBezTo>
                <a:cubicBezTo>
                  <a:pt x="3719548" y="385971"/>
                  <a:pt x="2886899" y="497294"/>
                  <a:pt x="1859774" y="497294"/>
                </a:cubicBezTo>
                <a:cubicBezTo>
                  <a:pt x="832649" y="497294"/>
                  <a:pt x="0" y="385971"/>
                  <a:pt x="0" y="248647"/>
                </a:cubicBezTo>
                <a:close/>
              </a:path>
            </a:pathLst>
          </a:custGeom>
          <a:noFill/>
          <a:ln>
            <a:solidFill>
              <a:schemeClr val="bg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6919586" y="1644724"/>
            <a:ext cx="74812" cy="74812"/>
          </a:xfrm>
          <a:prstGeom prst="ellipse">
            <a:avLst/>
          </a:prstGeom>
          <a:solidFill>
            <a:srgbClr val="00B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141001" y="2028626"/>
            <a:ext cx="74812" cy="74812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742943" y="3965397"/>
            <a:ext cx="2706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accent1"/>
                </a:solidFill>
                <a:ea typeface="方正兰亭黑简体" panose="02000000000000000000"/>
              </a:rPr>
              <a:t>嘟嘟可收件箱</a:t>
            </a:r>
            <a:endParaRPr lang="en-US" altLang="zh-CN" sz="2800" dirty="0">
              <a:solidFill>
                <a:schemeClr val="accent1"/>
              </a:solidFill>
              <a:ea typeface="方正兰亭黑简体" panose="02000000000000000000"/>
            </a:endParaRPr>
          </a:p>
          <a:p>
            <a:pPr algn="dist"/>
            <a:r>
              <a:rPr lang="en-US" altLang="zh-CN" sz="2800" dirty="0" err="1">
                <a:solidFill>
                  <a:schemeClr val="accent1"/>
                </a:solidFill>
                <a:ea typeface="方正兰亭黑简体" panose="02000000000000000000"/>
              </a:rPr>
              <a:t>Dodoco</a:t>
            </a:r>
            <a:r>
              <a:rPr lang="en-US" altLang="zh-CN" sz="2800" dirty="0">
                <a:solidFill>
                  <a:schemeClr val="accent1"/>
                </a:solidFill>
                <a:ea typeface="方正兰亭黑简体" panose="02000000000000000000"/>
              </a:rPr>
              <a:t> Inbox</a:t>
            </a:r>
            <a:endParaRPr lang="zh-CN" altLang="en-US" sz="2800" dirty="0">
              <a:solidFill>
                <a:schemeClr val="accent1"/>
              </a:solidFill>
              <a:ea typeface="方正兰亭黑简体" panose="02000000000000000000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4742943" y="1111998"/>
            <a:ext cx="2706114" cy="2706114"/>
          </a:xfrm>
          <a:prstGeom prst="donut">
            <a:avLst>
              <a:gd name="adj" fmla="val 2023"/>
            </a:avLst>
          </a:prstGeom>
          <a:blipFill dpi="0" rotWithShape="1">
            <a:blip r:embed="rId2"/>
            <a:srcRect/>
            <a:tile tx="0" ty="0" sx="100000" sy="100000" flip="none" algn="t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76825" y="1890327"/>
            <a:ext cx="2019300" cy="829945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2022</a:t>
            </a:r>
            <a:endParaRPr lang="zh-CN" altLang="en-US" sz="4800" b="1" dirty="0">
              <a:solidFill>
                <a:schemeClr val="accent1"/>
              </a:solidFill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path" presetSubtype="0" repeatCount="indefinite" accel="48000" decel="48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8.54167E-6 -0.00185 C 0.07812 -0.02616 0.06314 0.03958 0.03919 0.07245 C 0.0151 0.10509 0.00064 0.13611 -0.08061 0.19514 C -0.13894 0.23194 -0.1935 0.25949 -0.20144 0.21065 C -0.20196 0.1537 -0.07813 0.02268 -8.54167E-6 -0.00185 Z " pathEditMode="fixed" rAng="0" ptsTypes="AAAAA">
                                      <p:cBhvr>
                                        <p:cTn id="44" dur="4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1" y="116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path" presetSubtype="0" repeatCount="indefinite" accel="52000" decel="48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13 1.11111E-6 C 0.07839 0.0206 0.05248 0.07477 0.02396 0.09259 C -0.00495 0.10995 -0.02461 0.13125 -0.11367 0.14143 C -0.17656 0.14421 -0.23398 0.14004 -0.23307 0.08889 C -0.2237 0.03495 -0.08099 -0.02014 -0.0013 1.11111E-6 Z " pathEditMode="fixed" rAng="1080000" ptsTypes="AAAAA">
                                      <p:cBhvr>
                                        <p:cTn id="49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706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25E-6 -1.11111E-6 L -0.04453 0.00023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2222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1" grpId="1" animBg="1"/>
      <p:bldP spid="11" grpId="2" animBg="1"/>
      <p:bldP spid="14" grpId="0"/>
      <p:bldP spid="2" grpId="0" animBg="1"/>
      <p:bldP spid="2" grpId="1" animBg="1"/>
      <p:bldP spid="17" grpId="0" animBg="1"/>
      <p:bldP spid="17" grpId="1" animBg="1"/>
      <p:bldP spid="3" grpId="0" animBg="1"/>
      <p:bldP spid="3" grpId="1" animBg="1"/>
      <p:bldP spid="22" grpId="0" animBg="1"/>
      <p:bldP spid="22" grpId="1" animBg="1"/>
      <p:bldP spid="27" grpId="0"/>
      <p:bldP spid="19" grpId="0" animBg="1"/>
      <p:bldP spid="19" grpId="1" animBg="1"/>
      <p:bldP spid="12" grpId="0" bldLvl="0"/>
      <p:bldP spid="12" grpId="1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: 空心 15"/>
          <p:cNvSpPr/>
          <p:nvPr/>
        </p:nvSpPr>
        <p:spPr>
          <a:xfrm>
            <a:off x="7180942" y="1645836"/>
            <a:ext cx="3108960" cy="3108960"/>
          </a:xfrm>
          <a:prstGeom prst="donut">
            <a:avLst>
              <a:gd name="adj" fmla="val 2587"/>
            </a:avLst>
          </a:prstGeom>
          <a:blipFill dpi="0" rotWithShape="1">
            <a:blip r:embed="rId2"/>
            <a:srcRect/>
            <a:tile tx="0" ty="0" sx="100000" sy="100000" flip="none" algn="t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0" y="6596346"/>
            <a:ext cx="12192000" cy="261654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61618" y="3578421"/>
            <a:ext cx="63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6" name="等腰三角形 25"/>
          <p:cNvSpPr/>
          <p:nvPr/>
        </p:nvSpPr>
        <p:spPr>
          <a:xfrm rot="10800000">
            <a:off x="0" y="-4512"/>
            <a:ext cx="12120880" cy="332617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906" y="2098079"/>
            <a:ext cx="2242960" cy="22429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405031" y="2699700"/>
            <a:ext cx="4768769" cy="922020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2020</a:t>
            </a:r>
            <a:endParaRPr lang="zh-CN" altLang="en-US" sz="5400" dirty="0">
              <a:solidFill>
                <a:schemeClr val="bg1"/>
              </a:solidFill>
              <a:latin typeface="Open Sans Extrabold" panose="020B0906030804020204" pitchFamily="34" charset="0"/>
              <a:ea typeface="新宋体" panose="02010609030101010101" pitchFamily="49" charset="-122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786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04453 -0.00024 L -1.875E-6 4.07407E-6 " pathEditMode="fixed" rAng="0" ptsTypes="AA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19" grpId="0" bldLvl="0" animBg="1"/>
      <p:bldP spid="19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9000">
                <a:schemeClr val="bg1"/>
              </a:gs>
              <a:gs pos="42000">
                <a:schemeClr val="bg1">
                  <a:alpha val="81000"/>
                </a:schemeClr>
              </a:gs>
              <a:gs pos="100000">
                <a:schemeClr val="bg1">
                  <a:alpha val="0"/>
                </a:schemeClr>
              </a:gs>
              <a:gs pos="82000">
                <a:schemeClr val="bg1">
                  <a:alpha val="48000"/>
                </a:schemeClr>
              </a:gs>
              <a:gs pos="62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60"/>
          <a:stretch>
            <a:fillRect/>
          </a:stretch>
        </p:blipFill>
        <p:spPr>
          <a:xfrm>
            <a:off x="1737360" y="1676400"/>
            <a:ext cx="8717280" cy="5181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5120" y="4223553"/>
            <a:ext cx="1154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Maecenas porttitor congue massa. Fusce posuere, magna</a:t>
            </a:r>
          </a:p>
          <a:p>
            <a:pPr algn="ctr"/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pulvinar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ultricies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purus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malesuada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libero, sit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eros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urna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135588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13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7" t="30812" r="37197" b="47582"/>
          <a:stretch>
            <a:fillRect/>
          </a:stretch>
        </p:blipFill>
        <p:spPr>
          <a:xfrm>
            <a:off x="5988554" y="1507691"/>
            <a:ext cx="960114" cy="960115"/>
          </a:xfrm>
          <a:custGeom>
            <a:avLst/>
            <a:gdLst>
              <a:gd name="connsiteX0" fmla="*/ 198173 w 1770827"/>
              <a:gd name="connsiteY0" fmla="*/ 0 h 1770829"/>
              <a:gd name="connsiteX1" fmla="*/ 463039 w 1770827"/>
              <a:gd name="connsiteY1" fmla="*/ 25386 h 1770829"/>
              <a:gd name="connsiteX2" fmla="*/ 1745442 w 1770827"/>
              <a:gd name="connsiteY2" fmla="*/ 1307788 h 1770829"/>
              <a:gd name="connsiteX3" fmla="*/ 1770827 w 1770827"/>
              <a:gd name="connsiteY3" fmla="*/ 1572654 h 1770829"/>
              <a:gd name="connsiteX4" fmla="*/ 1751835 w 1770827"/>
              <a:gd name="connsiteY4" fmla="*/ 1770829 h 1770829"/>
              <a:gd name="connsiteX5" fmla="*/ 0 w 1770827"/>
              <a:gd name="connsiteY5" fmla="*/ 18995 h 1770829"/>
              <a:gd name="connsiteX6" fmla="*/ 198173 w 1770827"/>
              <a:gd name="connsiteY6" fmla="*/ 0 h 177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827" h="1770829">
                <a:moveTo>
                  <a:pt x="198173" y="0"/>
                </a:moveTo>
                <a:lnTo>
                  <a:pt x="463039" y="25386"/>
                </a:lnTo>
                <a:lnTo>
                  <a:pt x="1745442" y="1307788"/>
                </a:lnTo>
                <a:lnTo>
                  <a:pt x="1770827" y="1572654"/>
                </a:lnTo>
                <a:lnTo>
                  <a:pt x="1751835" y="1770829"/>
                </a:lnTo>
                <a:lnTo>
                  <a:pt x="0" y="18995"/>
                </a:lnTo>
                <a:lnTo>
                  <a:pt x="198173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1" t="31394" r="37585" b="41490"/>
          <a:stretch>
            <a:fillRect/>
          </a:stretch>
        </p:blipFill>
        <p:spPr>
          <a:xfrm>
            <a:off x="5717816" y="1533528"/>
            <a:ext cx="1205016" cy="1205015"/>
          </a:xfrm>
          <a:custGeom>
            <a:avLst/>
            <a:gdLst>
              <a:gd name="connsiteX0" fmla="*/ 333505 w 2222523"/>
              <a:gd name="connsiteY0" fmla="*/ 0 h 2222521"/>
              <a:gd name="connsiteX1" fmla="*/ 2222523 w 2222523"/>
              <a:gd name="connsiteY1" fmla="*/ 1889018 h 2222521"/>
              <a:gd name="connsiteX2" fmla="*/ 2155016 w 2222523"/>
              <a:gd name="connsiteY2" fmla="*/ 2116792 h 2222521"/>
              <a:gd name="connsiteX3" fmla="*/ 2099378 w 2222523"/>
              <a:gd name="connsiteY3" fmla="*/ 2222521 h 2222521"/>
              <a:gd name="connsiteX4" fmla="*/ 0 w 2222523"/>
              <a:gd name="connsiteY4" fmla="*/ 123143 h 2222521"/>
              <a:gd name="connsiteX5" fmla="*/ 105729 w 2222523"/>
              <a:gd name="connsiteY5" fmla="*/ 67505 h 2222521"/>
              <a:gd name="connsiteX6" fmla="*/ 333505 w 2222523"/>
              <a:gd name="connsiteY6" fmla="*/ 0 h 222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23" h="2222521">
                <a:moveTo>
                  <a:pt x="333505" y="0"/>
                </a:moveTo>
                <a:lnTo>
                  <a:pt x="2222523" y="1889018"/>
                </a:lnTo>
                <a:lnTo>
                  <a:pt x="2155016" y="2116792"/>
                </a:lnTo>
                <a:lnTo>
                  <a:pt x="2099378" y="2222521"/>
                </a:lnTo>
                <a:lnTo>
                  <a:pt x="0" y="123143"/>
                </a:lnTo>
                <a:lnTo>
                  <a:pt x="105729" y="67505"/>
                </a:lnTo>
                <a:lnTo>
                  <a:pt x="333505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4" t="31998" r="37988" b="56481"/>
          <a:stretch>
            <a:fillRect/>
          </a:stretch>
        </p:blipFill>
        <p:spPr>
          <a:xfrm>
            <a:off x="6383992" y="1560387"/>
            <a:ext cx="511981" cy="511980"/>
          </a:xfrm>
          <a:custGeom>
            <a:avLst/>
            <a:gdLst>
              <a:gd name="connsiteX0" fmla="*/ 0 w 944294"/>
              <a:gd name="connsiteY0" fmla="*/ 0 h 944293"/>
              <a:gd name="connsiteX1" fmla="*/ 60621 w 944294"/>
              <a:gd name="connsiteY1" fmla="*/ 17965 h 944293"/>
              <a:gd name="connsiteX2" fmla="*/ 580863 w 944294"/>
              <a:gd name="connsiteY2" fmla="*/ 363429 h 944293"/>
              <a:gd name="connsiteX3" fmla="*/ 926326 w 944294"/>
              <a:gd name="connsiteY3" fmla="*/ 883670 h 944293"/>
              <a:gd name="connsiteX4" fmla="*/ 944294 w 944294"/>
              <a:gd name="connsiteY4" fmla="*/ 944293 h 944293"/>
              <a:gd name="connsiteX5" fmla="*/ 0 w 944294"/>
              <a:gd name="connsiteY5" fmla="*/ 0 h 94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4294" h="944293">
                <a:moveTo>
                  <a:pt x="0" y="0"/>
                </a:moveTo>
                <a:lnTo>
                  <a:pt x="60621" y="17965"/>
                </a:lnTo>
                <a:cubicBezTo>
                  <a:pt x="249935" y="94734"/>
                  <a:pt x="427325" y="209890"/>
                  <a:pt x="580863" y="363429"/>
                </a:cubicBezTo>
                <a:cubicBezTo>
                  <a:pt x="734404" y="516970"/>
                  <a:pt x="849557" y="694357"/>
                  <a:pt x="926326" y="883670"/>
                </a:cubicBezTo>
                <a:lnTo>
                  <a:pt x="944294" y="94429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5" t="33714" r="39133" b="36789"/>
          <a:stretch>
            <a:fillRect/>
          </a:stretch>
        </p:blipFill>
        <p:spPr>
          <a:xfrm>
            <a:off x="5508947" y="1636654"/>
            <a:ext cx="1310759" cy="1310759"/>
          </a:xfrm>
          <a:custGeom>
            <a:avLst/>
            <a:gdLst>
              <a:gd name="connsiteX0" fmla="*/ 257799 w 2417554"/>
              <a:gd name="connsiteY0" fmla="*/ 0 h 2417555"/>
              <a:gd name="connsiteX1" fmla="*/ 2417554 w 2417554"/>
              <a:gd name="connsiteY1" fmla="*/ 2159755 h 2417555"/>
              <a:gd name="connsiteX2" fmla="*/ 2396312 w 2417554"/>
              <a:gd name="connsiteY2" fmla="*/ 2200123 h 2417555"/>
              <a:gd name="connsiteX3" fmla="*/ 2218706 w 2417554"/>
              <a:gd name="connsiteY3" fmla="*/ 2417555 h 2417555"/>
              <a:gd name="connsiteX4" fmla="*/ 0 w 2417554"/>
              <a:gd name="connsiteY4" fmla="*/ 198850 h 2417555"/>
              <a:gd name="connsiteX5" fmla="*/ 217431 w 2417554"/>
              <a:gd name="connsiteY5" fmla="*/ 21242 h 2417555"/>
              <a:gd name="connsiteX6" fmla="*/ 257799 w 2417554"/>
              <a:gd name="connsiteY6" fmla="*/ 0 h 241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7554" h="2417555">
                <a:moveTo>
                  <a:pt x="257799" y="0"/>
                </a:moveTo>
                <a:lnTo>
                  <a:pt x="2417554" y="2159755"/>
                </a:lnTo>
                <a:lnTo>
                  <a:pt x="2396312" y="2200123"/>
                </a:lnTo>
                <a:lnTo>
                  <a:pt x="2218706" y="2417555"/>
                </a:lnTo>
                <a:lnTo>
                  <a:pt x="0" y="198850"/>
                </a:lnTo>
                <a:lnTo>
                  <a:pt x="217431" y="21242"/>
                </a:lnTo>
                <a:lnTo>
                  <a:pt x="257799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6" t="37381" r="41580" b="33344"/>
          <a:stretch>
            <a:fillRect/>
          </a:stretch>
        </p:blipFill>
        <p:spPr>
          <a:xfrm>
            <a:off x="5355822" y="1799602"/>
            <a:ext cx="1300936" cy="1300935"/>
          </a:xfrm>
          <a:custGeom>
            <a:avLst/>
            <a:gdLst>
              <a:gd name="connsiteX0" fmla="*/ 189615 w 2399436"/>
              <a:gd name="connsiteY0" fmla="*/ 0 h 2399436"/>
              <a:gd name="connsiteX1" fmla="*/ 2399436 w 2399436"/>
              <a:gd name="connsiteY1" fmla="*/ 2209821 h 2399436"/>
              <a:gd name="connsiteX2" fmla="*/ 2230506 w 2399436"/>
              <a:gd name="connsiteY2" fmla="*/ 2347811 h 2399436"/>
              <a:gd name="connsiteX3" fmla="*/ 2132403 w 2399436"/>
              <a:gd name="connsiteY3" fmla="*/ 2399436 h 2399436"/>
              <a:gd name="connsiteX4" fmla="*/ 0 w 2399436"/>
              <a:gd name="connsiteY4" fmla="*/ 267033 h 2399436"/>
              <a:gd name="connsiteX5" fmla="*/ 51625 w 2399436"/>
              <a:gd name="connsiteY5" fmla="*/ 168930 h 2399436"/>
              <a:gd name="connsiteX6" fmla="*/ 189615 w 2399436"/>
              <a:gd name="connsiteY6" fmla="*/ 0 h 239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9436" h="2399436">
                <a:moveTo>
                  <a:pt x="189615" y="0"/>
                </a:moveTo>
                <a:lnTo>
                  <a:pt x="2399436" y="2209821"/>
                </a:lnTo>
                <a:lnTo>
                  <a:pt x="2230506" y="2347811"/>
                </a:lnTo>
                <a:lnTo>
                  <a:pt x="2132403" y="2399436"/>
                </a:lnTo>
                <a:lnTo>
                  <a:pt x="0" y="267033"/>
                </a:lnTo>
                <a:lnTo>
                  <a:pt x="51625" y="168930"/>
                </a:lnTo>
                <a:lnTo>
                  <a:pt x="189615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42194" r="44791" b="31157"/>
          <a:stretch>
            <a:fillRect/>
          </a:stretch>
        </p:blipFill>
        <p:spPr>
          <a:xfrm>
            <a:off x="5258675" y="2013478"/>
            <a:ext cx="1184206" cy="1184204"/>
          </a:xfrm>
          <a:custGeom>
            <a:avLst/>
            <a:gdLst>
              <a:gd name="connsiteX0" fmla="*/ 112114 w 2184140"/>
              <a:gd name="connsiteY0" fmla="*/ 0 h 2184139"/>
              <a:gd name="connsiteX1" fmla="*/ 2184140 w 2184140"/>
              <a:gd name="connsiteY1" fmla="*/ 2072025 h 2184139"/>
              <a:gd name="connsiteX2" fmla="*/ 2136147 w 2184140"/>
              <a:gd name="connsiteY2" fmla="*/ 2097280 h 2184139"/>
              <a:gd name="connsiteX3" fmla="*/ 1844723 w 2184140"/>
              <a:gd name="connsiteY3" fmla="*/ 2183649 h 2184139"/>
              <a:gd name="connsiteX4" fmla="*/ 1839605 w 2184140"/>
              <a:gd name="connsiteY4" fmla="*/ 2184139 h 2184139"/>
              <a:gd name="connsiteX5" fmla="*/ 0 w 2184140"/>
              <a:gd name="connsiteY5" fmla="*/ 344534 h 2184139"/>
              <a:gd name="connsiteX6" fmla="*/ 491 w 2184140"/>
              <a:gd name="connsiteY6" fmla="*/ 339416 h 2184139"/>
              <a:gd name="connsiteX7" fmla="*/ 86859 w 2184140"/>
              <a:gd name="connsiteY7" fmla="*/ 47992 h 2184139"/>
              <a:gd name="connsiteX8" fmla="*/ 112114 w 2184140"/>
              <a:gd name="connsiteY8" fmla="*/ 0 h 218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140" h="2184139">
                <a:moveTo>
                  <a:pt x="112114" y="0"/>
                </a:moveTo>
                <a:lnTo>
                  <a:pt x="2184140" y="2072025"/>
                </a:lnTo>
                <a:lnTo>
                  <a:pt x="2136147" y="2097280"/>
                </a:lnTo>
                <a:cubicBezTo>
                  <a:pt x="2041489" y="2135666"/>
                  <a:pt x="1943851" y="2164455"/>
                  <a:pt x="1844723" y="2183649"/>
                </a:cubicBezTo>
                <a:lnTo>
                  <a:pt x="1839605" y="2184139"/>
                </a:lnTo>
                <a:lnTo>
                  <a:pt x="0" y="344534"/>
                </a:lnTo>
                <a:lnTo>
                  <a:pt x="491" y="339416"/>
                </a:lnTo>
                <a:cubicBezTo>
                  <a:pt x="19684" y="240288"/>
                  <a:pt x="48473" y="142651"/>
                  <a:pt x="86859" y="47992"/>
                </a:cubicBezTo>
                <a:lnTo>
                  <a:pt x="112114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7" t="48563" r="49041" b="30812"/>
          <a:stretch>
            <a:fillRect/>
          </a:stretch>
        </p:blipFill>
        <p:spPr>
          <a:xfrm>
            <a:off x="5243332" y="2296509"/>
            <a:ext cx="916517" cy="916516"/>
          </a:xfrm>
          <a:custGeom>
            <a:avLst/>
            <a:gdLst>
              <a:gd name="connsiteX0" fmla="*/ 11287 w 1690418"/>
              <a:gd name="connsiteY0" fmla="*/ 0 h 1690416"/>
              <a:gd name="connsiteX1" fmla="*/ 1690418 w 1690418"/>
              <a:gd name="connsiteY1" fmla="*/ 1679130 h 1690416"/>
              <a:gd name="connsiteX2" fmla="*/ 1572654 w 1690418"/>
              <a:gd name="connsiteY2" fmla="*/ 1690416 h 1690416"/>
              <a:gd name="connsiteX3" fmla="*/ 1272286 w 1690418"/>
              <a:gd name="connsiteY3" fmla="*/ 1661627 h 1690416"/>
              <a:gd name="connsiteX4" fmla="*/ 1192673 w 1690418"/>
              <a:gd name="connsiteY4" fmla="*/ 1638033 h 1690416"/>
              <a:gd name="connsiteX5" fmla="*/ 52383 w 1690418"/>
              <a:gd name="connsiteY5" fmla="*/ 497744 h 1690416"/>
              <a:gd name="connsiteX6" fmla="*/ 28789 w 1690418"/>
              <a:gd name="connsiteY6" fmla="*/ 418130 h 1690416"/>
              <a:gd name="connsiteX7" fmla="*/ 0 w 1690418"/>
              <a:gd name="connsiteY7" fmla="*/ 117762 h 1690416"/>
              <a:gd name="connsiteX8" fmla="*/ 11287 w 1690418"/>
              <a:gd name="connsiteY8" fmla="*/ 0 h 169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0418" h="1690416">
                <a:moveTo>
                  <a:pt x="11287" y="0"/>
                </a:moveTo>
                <a:lnTo>
                  <a:pt x="1690418" y="1679130"/>
                </a:lnTo>
                <a:lnTo>
                  <a:pt x="1572654" y="1690416"/>
                </a:lnTo>
                <a:cubicBezTo>
                  <a:pt x="1472036" y="1690416"/>
                  <a:pt x="1371417" y="1680820"/>
                  <a:pt x="1272286" y="1661627"/>
                </a:cubicBezTo>
                <a:lnTo>
                  <a:pt x="1192673" y="1638033"/>
                </a:lnTo>
                <a:lnTo>
                  <a:pt x="52383" y="497744"/>
                </a:lnTo>
                <a:lnTo>
                  <a:pt x="28789" y="418130"/>
                </a:lnTo>
                <a:cubicBezTo>
                  <a:pt x="9599" y="319001"/>
                  <a:pt x="2" y="218383"/>
                  <a:pt x="0" y="117762"/>
                </a:cubicBezTo>
                <a:lnTo>
                  <a:pt x="11287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6" t="58391" r="55599" b="32833"/>
          <a:stretch>
            <a:fillRect/>
          </a:stretch>
        </p:blipFill>
        <p:spPr>
          <a:xfrm>
            <a:off x="5333148" y="2733247"/>
            <a:ext cx="389964" cy="389963"/>
          </a:xfrm>
          <a:custGeom>
            <a:avLst/>
            <a:gdLst>
              <a:gd name="connsiteX0" fmla="*/ 0 w 719247"/>
              <a:gd name="connsiteY0" fmla="*/ 0 h 719245"/>
              <a:gd name="connsiteX1" fmla="*/ 719247 w 719247"/>
              <a:gd name="connsiteY1" fmla="*/ 719245 h 719245"/>
              <a:gd name="connsiteX2" fmla="*/ 541673 w 719247"/>
              <a:gd name="connsiteY2" fmla="*/ 625802 h 719245"/>
              <a:gd name="connsiteX3" fmla="*/ 294966 w 719247"/>
              <a:gd name="connsiteY3" fmla="*/ 424281 h 719245"/>
              <a:gd name="connsiteX4" fmla="*/ 93444 w 719247"/>
              <a:gd name="connsiteY4" fmla="*/ 177573 h 719245"/>
              <a:gd name="connsiteX5" fmla="*/ 0 w 719247"/>
              <a:gd name="connsiteY5" fmla="*/ 0 h 71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247" h="719245">
                <a:moveTo>
                  <a:pt x="0" y="0"/>
                </a:moveTo>
                <a:lnTo>
                  <a:pt x="719247" y="719245"/>
                </a:lnTo>
                <a:lnTo>
                  <a:pt x="541673" y="625802"/>
                </a:lnTo>
                <a:cubicBezTo>
                  <a:pt x="454469" y="568224"/>
                  <a:pt x="371735" y="501050"/>
                  <a:pt x="294966" y="424281"/>
                </a:cubicBezTo>
                <a:cubicBezTo>
                  <a:pt x="218196" y="347511"/>
                  <a:pt x="151024" y="264779"/>
                  <a:pt x="93444" y="177573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pic>
      <p:sp>
        <p:nvSpPr>
          <p:cNvPr id="86" name="文本框 85"/>
          <p:cNvSpPr txBox="1"/>
          <p:nvPr/>
        </p:nvSpPr>
        <p:spPr>
          <a:xfrm>
            <a:off x="5005132" y="3749357"/>
            <a:ext cx="218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Source Han Sans Regular" panose="020B0500000000000000" pitchFamily="34" charset="-122"/>
                <a:ea typeface="Source Han Sans Regular" panose="020B0500000000000000" pitchFamily="34" charset="-122"/>
                <a:cs typeface="Segoe UI" panose="020B0502040204020203" pitchFamily="34" charset="0"/>
              </a:rPr>
              <a:t>你是我的</a:t>
            </a:r>
            <a:r>
              <a:rPr lang="zh-CN" altLang="en-US" b="1" dirty="0">
                <a:solidFill>
                  <a:srgbClr val="5CA0CD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  <a:cs typeface="Segoe UI" panose="020B0502040204020203" pitchFamily="34" charset="0"/>
              </a:rPr>
              <a:t>太阳</a:t>
            </a:r>
            <a:endParaRPr lang="zh-CN" altLang="en-US" b="1" dirty="0">
              <a:solidFill>
                <a:srgbClr val="5CA0CD"/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6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3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3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4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4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5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6" grpId="0"/>
      <p:bldP spid="8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5" b="4717"/>
          <a:stretch>
            <a:fillRect/>
          </a:stretch>
        </p:blipFill>
        <p:spPr>
          <a:xfrm>
            <a:off x="-46493" y="-23149"/>
            <a:ext cx="12284986" cy="691008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005798" y="2517166"/>
            <a:ext cx="1605050" cy="1383664"/>
            <a:chOff x="2005798" y="2517166"/>
            <a:chExt cx="1605050" cy="1383664"/>
          </a:xfrm>
        </p:grpSpPr>
        <p:sp>
          <p:nvSpPr>
            <p:cNvPr id="18" name="等腰三角形 17"/>
            <p:cNvSpPr/>
            <p:nvPr/>
          </p:nvSpPr>
          <p:spPr>
            <a:xfrm>
              <a:off x="2005798" y="2517166"/>
              <a:ext cx="1605050" cy="1383664"/>
            </a:xfrm>
            <a:prstGeom prst="triangle">
              <a:avLst/>
            </a:prstGeom>
            <a:solidFill>
              <a:schemeClr val="tx1">
                <a:alpha val="46000"/>
              </a:schemeClr>
            </a:solidFill>
            <a:ln w="22225" cap="rnd">
              <a:solidFill>
                <a:schemeClr val="tx1"/>
              </a:solidFill>
              <a:round/>
            </a:ln>
            <a:effectLst>
              <a:outerShdw blurRad="215900" sx="102000" sy="102000" algn="ctr" rotWithShape="0">
                <a:prstClr val="black">
                  <a:alpha val="5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88405" y="3167246"/>
              <a:ext cx="439836" cy="324468"/>
              <a:chOff x="5162583" y="3601540"/>
              <a:chExt cx="258811" cy="19092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67"/>
              <p:cNvSpPr/>
              <p:nvPr/>
            </p:nvSpPr>
            <p:spPr bwMode="auto">
              <a:xfrm>
                <a:off x="5162583" y="3711853"/>
                <a:ext cx="26871" cy="49028"/>
              </a:xfrm>
              <a:custGeom>
                <a:avLst/>
                <a:gdLst>
                  <a:gd name="T0" fmla="*/ 24 w 24"/>
                  <a:gd name="T1" fmla="*/ 44 h 44"/>
                  <a:gd name="T2" fmla="*/ 0 w 24"/>
                  <a:gd name="T3" fmla="*/ 22 h 44"/>
                  <a:gd name="T4" fmla="*/ 24 w 24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4">
                    <a:moveTo>
                      <a:pt x="24" y="44"/>
                    </a:moveTo>
                    <a:cubicBezTo>
                      <a:pt x="13" y="44"/>
                      <a:pt x="0" y="40"/>
                      <a:pt x="0" y="22"/>
                    </a:cubicBezTo>
                    <a:cubicBezTo>
                      <a:pt x="0" y="4"/>
                      <a:pt x="13" y="0"/>
                      <a:pt x="24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568"/>
              <p:cNvSpPr/>
              <p:nvPr/>
            </p:nvSpPr>
            <p:spPr bwMode="auto">
              <a:xfrm>
                <a:off x="5189454" y="3676496"/>
                <a:ext cx="35828" cy="115970"/>
              </a:xfrm>
              <a:custGeom>
                <a:avLst/>
                <a:gdLst>
                  <a:gd name="T0" fmla="*/ 32 w 32"/>
                  <a:gd name="T1" fmla="*/ 104 h 104"/>
                  <a:gd name="T2" fmla="*/ 16 w 32"/>
                  <a:gd name="T3" fmla="*/ 104 h 104"/>
                  <a:gd name="T4" fmla="*/ 0 w 32"/>
                  <a:gd name="T5" fmla="*/ 84 h 104"/>
                  <a:gd name="T6" fmla="*/ 0 w 32"/>
                  <a:gd name="T7" fmla="*/ 23 h 104"/>
                  <a:gd name="T8" fmla="*/ 16 w 32"/>
                  <a:gd name="T9" fmla="*/ 0 h 104"/>
                  <a:gd name="T10" fmla="*/ 32 w 32"/>
                  <a:gd name="T11" fmla="*/ 0 h 104"/>
                  <a:gd name="T12" fmla="*/ 32 w 32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4">
                    <a:moveTo>
                      <a:pt x="32" y="104"/>
                    </a:moveTo>
                    <a:cubicBezTo>
                      <a:pt x="16" y="104"/>
                      <a:pt x="16" y="104"/>
                      <a:pt x="16" y="104"/>
                    </a:cubicBezTo>
                    <a:cubicBezTo>
                      <a:pt x="4" y="104"/>
                      <a:pt x="0" y="96"/>
                      <a:pt x="0" y="8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2"/>
                      <a:pt x="5" y="0"/>
                      <a:pt x="16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104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569"/>
              <p:cNvSpPr/>
              <p:nvPr/>
            </p:nvSpPr>
            <p:spPr bwMode="auto">
              <a:xfrm>
                <a:off x="5394523" y="3711853"/>
                <a:ext cx="26871" cy="44785"/>
              </a:xfrm>
              <a:custGeom>
                <a:avLst/>
                <a:gdLst>
                  <a:gd name="T0" fmla="*/ 0 w 24"/>
                  <a:gd name="T1" fmla="*/ 40 h 40"/>
                  <a:gd name="T2" fmla="*/ 24 w 24"/>
                  <a:gd name="T3" fmla="*/ 20 h 40"/>
                  <a:gd name="T4" fmla="*/ 0 w 24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0">
                    <a:moveTo>
                      <a:pt x="0" y="40"/>
                    </a:moveTo>
                    <a:cubicBezTo>
                      <a:pt x="11" y="40"/>
                      <a:pt x="24" y="36"/>
                      <a:pt x="24" y="20"/>
                    </a:cubicBezTo>
                    <a:cubicBezTo>
                      <a:pt x="24" y="4"/>
                      <a:pt x="11" y="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570"/>
              <p:cNvSpPr/>
              <p:nvPr/>
            </p:nvSpPr>
            <p:spPr bwMode="auto">
              <a:xfrm>
                <a:off x="5358695" y="3676496"/>
                <a:ext cx="35828" cy="115970"/>
              </a:xfrm>
              <a:custGeom>
                <a:avLst/>
                <a:gdLst>
                  <a:gd name="T0" fmla="*/ 0 w 32"/>
                  <a:gd name="T1" fmla="*/ 104 h 104"/>
                  <a:gd name="T2" fmla="*/ 16 w 32"/>
                  <a:gd name="T3" fmla="*/ 104 h 104"/>
                  <a:gd name="T4" fmla="*/ 32 w 32"/>
                  <a:gd name="T5" fmla="*/ 84 h 104"/>
                  <a:gd name="T6" fmla="*/ 32 w 32"/>
                  <a:gd name="T7" fmla="*/ 23 h 104"/>
                  <a:gd name="T8" fmla="*/ 12 w 32"/>
                  <a:gd name="T9" fmla="*/ 0 h 104"/>
                  <a:gd name="T10" fmla="*/ 0 w 32"/>
                  <a:gd name="T11" fmla="*/ 0 h 104"/>
                  <a:gd name="T12" fmla="*/ 0 w 32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4">
                    <a:moveTo>
                      <a:pt x="0" y="104"/>
                    </a:moveTo>
                    <a:cubicBezTo>
                      <a:pt x="16" y="104"/>
                      <a:pt x="16" y="104"/>
                      <a:pt x="16" y="104"/>
                    </a:cubicBezTo>
                    <a:cubicBezTo>
                      <a:pt x="28" y="104"/>
                      <a:pt x="32" y="96"/>
                      <a:pt x="32" y="84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12"/>
                      <a:pt x="24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4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571"/>
              <p:cNvSpPr/>
              <p:nvPr/>
            </p:nvSpPr>
            <p:spPr bwMode="auto">
              <a:xfrm>
                <a:off x="5213025" y="3601540"/>
                <a:ext cx="157927" cy="74956"/>
              </a:xfrm>
              <a:custGeom>
                <a:avLst/>
                <a:gdLst>
                  <a:gd name="T0" fmla="*/ 0 w 142"/>
                  <a:gd name="T1" fmla="*/ 67 h 67"/>
                  <a:gd name="T2" fmla="*/ 71 w 142"/>
                  <a:gd name="T3" fmla="*/ 0 h 67"/>
                  <a:gd name="T4" fmla="*/ 142 w 142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67">
                    <a:moveTo>
                      <a:pt x="0" y="67"/>
                    </a:moveTo>
                    <a:cubicBezTo>
                      <a:pt x="0" y="28"/>
                      <a:pt x="32" y="0"/>
                      <a:pt x="71" y="0"/>
                    </a:cubicBezTo>
                    <a:cubicBezTo>
                      <a:pt x="110" y="0"/>
                      <a:pt x="142" y="28"/>
                      <a:pt x="142" y="67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1626350" y="4522692"/>
            <a:ext cx="2363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adipiscing elit. Maecenas porttitor congue massa. </a:t>
            </a:r>
            <a:r>
              <a:rPr lang="en-US" altLang="zh-CN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Fusce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posuere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magna sed </a:t>
            </a:r>
            <a:r>
              <a:rPr lang="en-US" altLang="zh-CN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r>
              <a: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endParaRPr lang="zh-CN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00859" y="4132162"/>
            <a:ext cx="1614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86577" y="-1265750"/>
            <a:ext cx="7005423" cy="9389499"/>
            <a:chOff x="5186577" y="-1265750"/>
            <a:chExt cx="7005423" cy="9389499"/>
          </a:xfrm>
        </p:grpSpPr>
        <p:sp>
          <p:nvSpPr>
            <p:cNvPr id="7" name="任意多边形 6"/>
            <p:cNvSpPr/>
            <p:nvPr/>
          </p:nvSpPr>
          <p:spPr>
            <a:xfrm rot="10800000">
              <a:off x="5212080" y="0"/>
              <a:ext cx="6979920" cy="6858000"/>
            </a:xfrm>
            <a:custGeom>
              <a:avLst/>
              <a:gdLst>
                <a:gd name="connsiteX0" fmla="*/ 0 w 6979920"/>
                <a:gd name="connsiteY0" fmla="*/ 0 h 6858000"/>
                <a:gd name="connsiteX1" fmla="*/ 5234902 w 6979920"/>
                <a:gd name="connsiteY1" fmla="*/ 0 h 6858000"/>
                <a:gd name="connsiteX2" fmla="*/ 6979920 w 6979920"/>
                <a:gd name="connsiteY2" fmla="*/ 6858000 h 6858000"/>
                <a:gd name="connsiteX3" fmla="*/ 0 w 697992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9920" h="6858000">
                  <a:moveTo>
                    <a:pt x="0" y="0"/>
                  </a:moveTo>
                  <a:lnTo>
                    <a:pt x="5234902" y="0"/>
                  </a:lnTo>
                  <a:lnTo>
                    <a:pt x="697992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 rot="20745954">
              <a:off x="5186577" y="-1265750"/>
              <a:ext cx="976497" cy="9389499"/>
              <a:chOff x="150157" y="-1120569"/>
              <a:chExt cx="976497" cy="9389499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4" name="圆角矩形 3"/>
              <p:cNvSpPr/>
              <p:nvPr/>
            </p:nvSpPr>
            <p:spPr>
              <a:xfrm>
                <a:off x="150157" y="-1120569"/>
                <a:ext cx="243068" cy="929447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883586" y="-1025541"/>
                <a:ext cx="243068" cy="92944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1135588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10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8202996" y="1908722"/>
            <a:ext cx="2350978" cy="2026706"/>
          </a:xfrm>
          <a:prstGeom prst="triangl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2225" cap="rnd">
            <a:noFill/>
            <a:round/>
          </a:ln>
          <a:effectLst>
            <a:outerShdw blurRad="2159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380438" y="4423559"/>
            <a:ext cx="39960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Maecenas porttitor congue massa. Fusce posuere, magna</a:t>
            </a:r>
          </a:p>
          <a:p>
            <a:pPr algn="ctr"/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pulvinar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ultricies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purus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malesuada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libero, sit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eros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urna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13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30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15" grpId="0" animBg="1"/>
      <p:bldP spid="15" grpId="1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>
            <a:fillRect/>
          </a:stretch>
        </p:blipFill>
        <p:spPr>
          <a:xfrm>
            <a:off x="30482" y="-516432"/>
            <a:ext cx="12161518" cy="7374432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 rot="10800000">
            <a:off x="-18438" y="-879848"/>
            <a:ext cx="12207241" cy="7737847"/>
          </a:xfrm>
          <a:prstGeom prst="rect">
            <a:avLst/>
          </a:prstGeom>
          <a:gradFill>
            <a:gsLst>
              <a:gs pos="19000">
                <a:schemeClr val="bg1"/>
              </a:gs>
              <a:gs pos="42000">
                <a:schemeClr val="bg1">
                  <a:alpha val="81000"/>
                </a:schemeClr>
              </a:gs>
              <a:gs pos="100000">
                <a:schemeClr val="bg1">
                  <a:alpha val="0"/>
                </a:schemeClr>
              </a:gs>
              <a:gs pos="82000">
                <a:schemeClr val="bg1">
                  <a:alpha val="48000"/>
                </a:schemeClr>
              </a:gs>
              <a:gs pos="62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806" t="-83391" r="16473" b="14025"/>
          <a:stretch>
            <a:fillRect/>
          </a:stretch>
        </p:blipFill>
        <p:spPr>
          <a:xfrm>
            <a:off x="-3595312" y="-4024533"/>
            <a:ext cx="10517090" cy="10519118"/>
          </a:xfrm>
          <a:custGeom>
            <a:avLst/>
            <a:gdLst>
              <a:gd name="connsiteX0" fmla="*/ 5259559 w 10517090"/>
              <a:gd name="connsiteY0" fmla="*/ 0 h 10519118"/>
              <a:gd name="connsiteX1" fmla="*/ 10512274 w 10517090"/>
              <a:gd name="connsiteY1" fmla="*/ 4988903 h 10519118"/>
              <a:gd name="connsiteX2" fmla="*/ 10517090 w 10517090"/>
              <a:gd name="connsiteY2" fmla="*/ 5179330 h 10519118"/>
              <a:gd name="connsiteX3" fmla="*/ 5329314 w 10517090"/>
              <a:gd name="connsiteY3" fmla="*/ 5179330 h 10519118"/>
              <a:gd name="connsiteX4" fmla="*/ 5329314 w 10517090"/>
              <a:gd name="connsiteY4" fmla="*/ 10517354 h 10519118"/>
              <a:gd name="connsiteX5" fmla="*/ 5259559 w 10517090"/>
              <a:gd name="connsiteY5" fmla="*/ 10519118 h 10519118"/>
              <a:gd name="connsiteX6" fmla="*/ 0 w 10517090"/>
              <a:gd name="connsiteY6" fmla="*/ 5259559 h 10519118"/>
              <a:gd name="connsiteX7" fmla="*/ 5259559 w 10517090"/>
              <a:gd name="connsiteY7" fmla="*/ 0 h 1051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17090" h="10519118">
                <a:moveTo>
                  <a:pt x="5259559" y="0"/>
                </a:moveTo>
                <a:cubicBezTo>
                  <a:pt x="8073559" y="0"/>
                  <a:pt x="10371407" y="2209910"/>
                  <a:pt x="10512274" y="4988903"/>
                </a:cubicBezTo>
                <a:lnTo>
                  <a:pt x="10517090" y="5179330"/>
                </a:lnTo>
                <a:lnTo>
                  <a:pt x="5329314" y="5179330"/>
                </a:lnTo>
                <a:lnTo>
                  <a:pt x="5329314" y="10517354"/>
                </a:lnTo>
                <a:lnTo>
                  <a:pt x="5259559" y="10519118"/>
                </a:lnTo>
                <a:cubicBezTo>
                  <a:pt x="2354785" y="10519118"/>
                  <a:pt x="0" y="8164333"/>
                  <a:pt x="0" y="5259559"/>
                </a:cubicBezTo>
                <a:cubicBezTo>
                  <a:pt x="0" y="2354785"/>
                  <a:pt x="2354785" y="0"/>
                  <a:pt x="5259559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5" name="任意多边形 44"/>
          <p:cNvSpPr/>
          <p:nvPr/>
        </p:nvSpPr>
        <p:spPr>
          <a:xfrm>
            <a:off x="0" y="-497382"/>
            <a:ext cx="7721945" cy="6923094"/>
          </a:xfrm>
          <a:custGeom>
            <a:avLst/>
            <a:gdLst>
              <a:gd name="connsiteX0" fmla="*/ 0 w 7721945"/>
              <a:gd name="connsiteY0" fmla="*/ 0 h 6923094"/>
              <a:gd name="connsiteX1" fmla="*/ 7451817 w 7721945"/>
              <a:gd name="connsiteY1" fmla="*/ 0 h 6923094"/>
              <a:gd name="connsiteX2" fmla="*/ 7485485 w 7721945"/>
              <a:gd name="connsiteY2" fmla="*/ 99503 h 6923094"/>
              <a:gd name="connsiteX3" fmla="*/ 7721945 w 7721945"/>
              <a:gd name="connsiteY3" fmla="*/ 1663535 h 6923094"/>
              <a:gd name="connsiteX4" fmla="*/ 2462386 w 7721945"/>
              <a:gd name="connsiteY4" fmla="*/ 6923094 h 6923094"/>
              <a:gd name="connsiteX5" fmla="*/ 182150 w 7721945"/>
              <a:gd name="connsiteY5" fmla="*/ 6404445 h 6923094"/>
              <a:gd name="connsiteX6" fmla="*/ 0 w 7721945"/>
              <a:gd name="connsiteY6" fmla="*/ 6311153 h 692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21945" h="6923094">
                <a:moveTo>
                  <a:pt x="0" y="0"/>
                </a:moveTo>
                <a:lnTo>
                  <a:pt x="7451817" y="0"/>
                </a:lnTo>
                <a:lnTo>
                  <a:pt x="7485485" y="99503"/>
                </a:lnTo>
                <a:cubicBezTo>
                  <a:pt x="7639159" y="593581"/>
                  <a:pt x="7721945" y="1118890"/>
                  <a:pt x="7721945" y="1663535"/>
                </a:cubicBezTo>
                <a:cubicBezTo>
                  <a:pt x="7721945" y="4568309"/>
                  <a:pt x="5367160" y="6923094"/>
                  <a:pt x="2462386" y="6923094"/>
                </a:cubicBezTo>
                <a:cubicBezTo>
                  <a:pt x="1645419" y="6923094"/>
                  <a:pt x="871956" y="6736827"/>
                  <a:pt x="182150" y="6404445"/>
                </a:cubicBezTo>
                <a:lnTo>
                  <a:pt x="0" y="6311153"/>
                </a:lnTo>
                <a:close/>
              </a:path>
            </a:pathLst>
          </a:custGeom>
          <a:pattFill prst="wdUpDiag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309457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56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59" name="矩形 58"/>
          <p:cNvSpPr/>
          <p:nvPr/>
        </p:nvSpPr>
        <p:spPr>
          <a:xfrm>
            <a:off x="278977" y="3417098"/>
            <a:ext cx="5817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5CA0C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 </a:t>
            </a:r>
          </a:p>
          <a:p>
            <a:pPr>
              <a:tabLst>
                <a:tab pos="1607820" algn="l"/>
              </a:tabLst>
            </a:pP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adipiscing elit. Maecenas porttitor congue massa.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Fusce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posuere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magna sed pulvinar ultricies, purus lectus malesuada libero, sit amet commodo magna eros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-300280" y="-599878"/>
            <a:ext cx="8439740" cy="7457878"/>
          </a:xfrm>
          <a:custGeom>
            <a:avLst/>
            <a:gdLst>
              <a:gd name="connsiteX0" fmla="*/ 0 w 7721945"/>
              <a:gd name="connsiteY0" fmla="*/ 0 h 6923094"/>
              <a:gd name="connsiteX1" fmla="*/ 7451817 w 7721945"/>
              <a:gd name="connsiteY1" fmla="*/ 0 h 6923094"/>
              <a:gd name="connsiteX2" fmla="*/ 7485485 w 7721945"/>
              <a:gd name="connsiteY2" fmla="*/ 99503 h 6923094"/>
              <a:gd name="connsiteX3" fmla="*/ 7721945 w 7721945"/>
              <a:gd name="connsiteY3" fmla="*/ 1663535 h 6923094"/>
              <a:gd name="connsiteX4" fmla="*/ 2462386 w 7721945"/>
              <a:gd name="connsiteY4" fmla="*/ 6923094 h 6923094"/>
              <a:gd name="connsiteX5" fmla="*/ 182150 w 7721945"/>
              <a:gd name="connsiteY5" fmla="*/ 6404445 h 6923094"/>
              <a:gd name="connsiteX6" fmla="*/ 0 w 7721945"/>
              <a:gd name="connsiteY6" fmla="*/ 6311153 h 6923094"/>
              <a:gd name="connsiteX0-1" fmla="*/ 0 w 7721945"/>
              <a:gd name="connsiteY0-2" fmla="*/ 6311153 h 6923094"/>
              <a:gd name="connsiteX1-3" fmla="*/ 7451817 w 7721945"/>
              <a:gd name="connsiteY1-4" fmla="*/ 0 h 6923094"/>
              <a:gd name="connsiteX2-5" fmla="*/ 7485485 w 7721945"/>
              <a:gd name="connsiteY2-6" fmla="*/ 99503 h 6923094"/>
              <a:gd name="connsiteX3-7" fmla="*/ 7721945 w 7721945"/>
              <a:gd name="connsiteY3-8" fmla="*/ 1663535 h 6923094"/>
              <a:gd name="connsiteX4-9" fmla="*/ 2462386 w 7721945"/>
              <a:gd name="connsiteY4-10" fmla="*/ 6923094 h 6923094"/>
              <a:gd name="connsiteX5-11" fmla="*/ 182150 w 7721945"/>
              <a:gd name="connsiteY5-12" fmla="*/ 6404445 h 6923094"/>
              <a:gd name="connsiteX6-13" fmla="*/ 0 w 7721945"/>
              <a:gd name="connsiteY6-14" fmla="*/ 6311153 h 6923094"/>
              <a:gd name="connsiteX0-15" fmla="*/ 0 w 7721945"/>
              <a:gd name="connsiteY0-16" fmla="*/ 6211650 h 6823591"/>
              <a:gd name="connsiteX1-17" fmla="*/ 7485485 w 7721945"/>
              <a:gd name="connsiteY1-18" fmla="*/ 0 h 6823591"/>
              <a:gd name="connsiteX2-19" fmla="*/ 7721945 w 7721945"/>
              <a:gd name="connsiteY2-20" fmla="*/ 1564032 h 6823591"/>
              <a:gd name="connsiteX3-21" fmla="*/ 2462386 w 7721945"/>
              <a:gd name="connsiteY3-22" fmla="*/ 6823591 h 6823591"/>
              <a:gd name="connsiteX4-23" fmla="*/ 182150 w 7721945"/>
              <a:gd name="connsiteY4-24" fmla="*/ 6304942 h 6823591"/>
              <a:gd name="connsiteX5-25" fmla="*/ 0 w 7721945"/>
              <a:gd name="connsiteY5-26" fmla="*/ 6211650 h 6823591"/>
              <a:gd name="connsiteX0-27" fmla="*/ 7485485 w 7721945"/>
              <a:gd name="connsiteY0-28" fmla="*/ 0 h 6823591"/>
              <a:gd name="connsiteX1-29" fmla="*/ 7721945 w 7721945"/>
              <a:gd name="connsiteY1-30" fmla="*/ 1564032 h 6823591"/>
              <a:gd name="connsiteX2-31" fmla="*/ 2462386 w 7721945"/>
              <a:gd name="connsiteY2-32" fmla="*/ 6823591 h 6823591"/>
              <a:gd name="connsiteX3-33" fmla="*/ 182150 w 7721945"/>
              <a:gd name="connsiteY3-34" fmla="*/ 6304942 h 6823591"/>
              <a:gd name="connsiteX4-35" fmla="*/ 0 w 7721945"/>
              <a:gd name="connsiteY4-36" fmla="*/ 6211650 h 6823591"/>
              <a:gd name="connsiteX5-37" fmla="*/ 7569148 w 7721945"/>
              <a:gd name="connsiteY5-38" fmla="*/ 83663 h 6823591"/>
              <a:gd name="connsiteX0-39" fmla="*/ 7485485 w 7721945"/>
              <a:gd name="connsiteY0-40" fmla="*/ 0 h 6823591"/>
              <a:gd name="connsiteX1-41" fmla="*/ 7721945 w 7721945"/>
              <a:gd name="connsiteY1-42" fmla="*/ 1564032 h 6823591"/>
              <a:gd name="connsiteX2-43" fmla="*/ 2462386 w 7721945"/>
              <a:gd name="connsiteY2-44" fmla="*/ 6823591 h 6823591"/>
              <a:gd name="connsiteX3-45" fmla="*/ 182150 w 7721945"/>
              <a:gd name="connsiteY3-46" fmla="*/ 6304942 h 6823591"/>
              <a:gd name="connsiteX4-47" fmla="*/ 0 w 7721945"/>
              <a:gd name="connsiteY4-48" fmla="*/ 6211650 h 682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21945" h="6823591">
                <a:moveTo>
                  <a:pt x="7485485" y="0"/>
                </a:moveTo>
                <a:cubicBezTo>
                  <a:pt x="7639159" y="494078"/>
                  <a:pt x="7721945" y="1019387"/>
                  <a:pt x="7721945" y="1564032"/>
                </a:cubicBezTo>
                <a:cubicBezTo>
                  <a:pt x="7721945" y="4468806"/>
                  <a:pt x="5367160" y="6823591"/>
                  <a:pt x="2462386" y="6823591"/>
                </a:cubicBezTo>
                <a:cubicBezTo>
                  <a:pt x="1645419" y="6823591"/>
                  <a:pt x="871956" y="6637324"/>
                  <a:pt x="182150" y="6304942"/>
                </a:cubicBezTo>
                <a:lnTo>
                  <a:pt x="0" y="6211650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63" y="4362278"/>
            <a:ext cx="2497326" cy="249732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94908" y="876058"/>
            <a:ext cx="717936" cy="717936"/>
          </a:xfrm>
          <a:prstGeom prst="rect">
            <a:avLst/>
          </a:prstGeom>
          <a:effectLst>
            <a:softEdge rad="0"/>
          </a:effectLst>
        </p:spPr>
      </p:pic>
      <p:graphicFrame>
        <p:nvGraphicFramePr>
          <p:cNvPr id="68" name="图表 67"/>
          <p:cNvGraphicFramePr/>
          <p:nvPr/>
        </p:nvGraphicFramePr>
        <p:xfrm>
          <a:off x="332268" y="1077503"/>
          <a:ext cx="6375271" cy="2158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69" name="组合 68"/>
          <p:cNvGrpSpPr/>
          <p:nvPr/>
        </p:nvGrpSpPr>
        <p:grpSpPr>
          <a:xfrm>
            <a:off x="569608" y="5660419"/>
            <a:ext cx="1456685" cy="861812"/>
            <a:chOff x="2988657" y="5159555"/>
            <a:chExt cx="1821857" cy="1077857"/>
          </a:xfrm>
        </p:grpSpPr>
        <p:sp>
          <p:nvSpPr>
            <p:cNvPr id="70" name="等腰三角形 69"/>
            <p:cNvSpPr/>
            <p:nvPr/>
          </p:nvSpPr>
          <p:spPr>
            <a:xfrm>
              <a:off x="3331690" y="5159555"/>
              <a:ext cx="1161550" cy="1001336"/>
            </a:xfrm>
            <a:prstGeom prst="triangle">
              <a:avLst/>
            </a:prstGeom>
            <a:noFill/>
            <a:ln w="635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>
              <a:off x="4241818" y="5683570"/>
              <a:ext cx="568696" cy="490254"/>
            </a:xfrm>
            <a:prstGeom prst="triangle">
              <a:avLst/>
            </a:prstGeom>
            <a:noFill/>
            <a:ln w="635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>
              <a:off x="2988657" y="5363912"/>
              <a:ext cx="1013258" cy="873500"/>
            </a:xfrm>
            <a:prstGeom prst="triangle">
              <a:avLst/>
            </a:prstGeom>
            <a:noFill/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272547" y="4858367"/>
            <a:ext cx="3821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adipiscing elit. Maecenas porttitor congue massa.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Fusce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posuere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magna sed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9098" y="4467837"/>
            <a:ext cx="1614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entr" presetSubtype="0" fill="hold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9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0" presetClass="entr" presetSubtype="0" fill="hold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3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9" grpId="0"/>
      <p:bldP spid="61" grpId="0" animBg="1"/>
      <p:bldGraphic spid="68" grpId="0">
        <p:bldSub>
          <a:bldChart bld="series"/>
        </p:bldSub>
      </p:bldGraphic>
      <p:bldP spid="73" grpId="0"/>
      <p:bldP spid="74" grpId="0"/>
      <p:bldP spid="7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4" t="16884" r="52146" b="561"/>
          <a:stretch>
            <a:fillRect/>
          </a:stretch>
        </p:blipFill>
        <p:spPr>
          <a:xfrm>
            <a:off x="2997866" y="0"/>
            <a:ext cx="3059575" cy="6858000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t="5039" r="52645"/>
          <a:stretch>
            <a:fillRect/>
          </a:stretch>
        </p:blipFill>
        <p:spPr>
          <a:xfrm>
            <a:off x="-57851" y="1"/>
            <a:ext cx="3055717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0991" r="63685"/>
          <a:stretch>
            <a:fillRect/>
          </a:stretch>
        </p:blipFill>
        <p:spPr>
          <a:xfrm>
            <a:off x="9205325" y="0"/>
            <a:ext cx="298667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7" t="3211" r="1361" b="24056"/>
          <a:stretch>
            <a:fillRect/>
          </a:stretch>
        </p:blipFill>
        <p:spPr>
          <a:xfrm flipH="1">
            <a:off x="6053583" y="0"/>
            <a:ext cx="3098045" cy="6857999"/>
          </a:xfrm>
          <a:custGeom>
            <a:avLst/>
            <a:gdLst>
              <a:gd name="connsiteX0" fmla="*/ 0 w 3044844"/>
              <a:gd name="connsiteY0" fmla="*/ 0 h 6858000"/>
              <a:gd name="connsiteX1" fmla="*/ 3044844 w 3044844"/>
              <a:gd name="connsiteY1" fmla="*/ 0 h 6858000"/>
              <a:gd name="connsiteX2" fmla="*/ 3044844 w 3044844"/>
              <a:gd name="connsiteY2" fmla="*/ 6858000 h 6858000"/>
              <a:gd name="connsiteX3" fmla="*/ 0 w 3044844"/>
              <a:gd name="connsiteY3" fmla="*/ 6858000 h 6858000"/>
              <a:gd name="connsiteX4" fmla="*/ 0 w 304484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844" h="6858000">
                <a:moveTo>
                  <a:pt x="0" y="0"/>
                </a:moveTo>
                <a:lnTo>
                  <a:pt x="3044844" y="0"/>
                </a:lnTo>
                <a:lnTo>
                  <a:pt x="30448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</p:pic>
      <p:sp>
        <p:nvSpPr>
          <p:cNvPr id="49" name="矩形 48"/>
          <p:cNvSpPr/>
          <p:nvPr/>
        </p:nvSpPr>
        <p:spPr>
          <a:xfrm>
            <a:off x="-115702" y="0"/>
            <a:ext cx="12307702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3000">
                <a:schemeClr val="tx1">
                  <a:alpha val="20000"/>
                </a:schemeClr>
              </a:gs>
              <a:gs pos="100000">
                <a:schemeClr val="tx1">
                  <a:alpha val="7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789432" y="648640"/>
            <a:ext cx="103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89" name="矩形 88"/>
          <p:cNvSpPr/>
          <p:nvPr/>
        </p:nvSpPr>
        <p:spPr>
          <a:xfrm>
            <a:off x="230066" y="3620753"/>
            <a:ext cx="23639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软件项目简介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76516" y="2467806"/>
            <a:ext cx="1989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 1</a:t>
            </a:r>
            <a:endParaRPr lang="zh-CN" altLang="en-U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341918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前端设计介绍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562295" y="2467807"/>
            <a:ext cx="1930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6395113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后端设计介绍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619697" y="2467806"/>
            <a:ext cx="1965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9499347" y="3620753"/>
            <a:ext cx="236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项目展示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9737237" y="2482218"/>
            <a:ext cx="1922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PART 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9" grpId="0"/>
      <p:bldP spid="96" grpId="0"/>
      <p:bldP spid="90" grpId="0"/>
      <p:bldP spid="97" grpId="0"/>
      <p:bldP spid="92" grpId="0"/>
      <p:bldP spid="98" grpId="0"/>
      <p:bldP spid="95" grpId="0"/>
      <p:bldP spid="9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wdUpDiag">
          <a:fgClr>
            <a:schemeClr val="tx1">
              <a:lumMod val="95000"/>
              <a:lumOff val="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82"/>
          <a:stretch>
            <a:fillRect/>
          </a:stretch>
        </p:blipFill>
        <p:spPr>
          <a:xfrm>
            <a:off x="191344" y="1104680"/>
            <a:ext cx="11809312" cy="575332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135588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13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56171" y="1095138"/>
          <a:ext cx="8714748" cy="3662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2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2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03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TABLE 01</a:t>
                      </a:r>
                    </a:p>
                  </a:txBody>
                  <a:tcPr marL="77378" marR="77378" marT="38689" marB="38689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ONE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TWO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THREE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FOUR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43"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</a:rPr>
                        <a:t>PART 01</a:t>
                      </a:r>
                    </a:p>
                  </a:txBody>
                  <a:tcPr marL="77378" marR="77378" marT="38689" marB="38689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43"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</a:rPr>
                        <a:t>PART 02</a:t>
                      </a:r>
                      <a:endParaRPr lang="zh-CN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43"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</a:rPr>
                        <a:t>PART</a:t>
                      </a:r>
                      <a:r>
                        <a:rPr lang="en-US" altLang="zh-CN" sz="1200" b="1" baseline="0" dirty="0">
                          <a:solidFill>
                            <a:schemeClr val="bg1"/>
                          </a:solidFill>
                        </a:rPr>
                        <a:t> 03</a:t>
                      </a:r>
                      <a:endParaRPr lang="zh-CN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43"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</a:rPr>
                        <a:t>PART 04</a:t>
                      </a:r>
                      <a:endParaRPr lang="zh-CN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43"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</a:rPr>
                        <a:t>PART 05</a:t>
                      </a:r>
                      <a:endParaRPr lang="zh-CN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378" marR="77378" marT="38689" marB="3868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11287988" y="483492"/>
            <a:ext cx="660887" cy="466439"/>
            <a:chOff x="-2061892" y="314640"/>
            <a:chExt cx="5527857" cy="3901442"/>
          </a:xfrm>
          <a:noFill/>
        </p:grpSpPr>
        <p:sp>
          <p:nvSpPr>
            <p:cNvPr id="21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307335" y="5028059"/>
            <a:ext cx="9577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</a:t>
            </a:r>
          </a:p>
          <a:p>
            <a:pPr algn="ctr"/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purus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9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/>
          <a:srcRect t="12167" b="12500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859643" y="940901"/>
            <a:ext cx="4462554" cy="4452394"/>
            <a:chOff x="3859643" y="1202803"/>
            <a:chExt cx="4462554" cy="4452394"/>
          </a:xfrm>
        </p:grpSpPr>
        <p:sp>
          <p:nvSpPr>
            <p:cNvPr id="10" name="椭圆 9"/>
            <p:cNvSpPr/>
            <p:nvPr/>
          </p:nvSpPr>
          <p:spPr>
            <a:xfrm>
              <a:off x="3869803" y="1202803"/>
              <a:ext cx="4452394" cy="4452394"/>
            </a:xfrm>
            <a:prstGeom prst="ellipse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9" r="17539" b="57989"/>
            <a:stretch>
              <a:fillRect/>
            </a:stretch>
          </p:blipFill>
          <p:spPr>
            <a:xfrm>
              <a:off x="3869803" y="2774067"/>
              <a:ext cx="4452394" cy="2881130"/>
            </a:xfrm>
            <a:custGeom>
              <a:avLst/>
              <a:gdLst>
                <a:gd name="connsiteX0" fmla="*/ 98267 w 4452394"/>
                <a:gd name="connsiteY0" fmla="*/ 0 h 2881130"/>
                <a:gd name="connsiteX1" fmla="*/ 4354127 w 4452394"/>
                <a:gd name="connsiteY1" fmla="*/ 0 h 2881130"/>
                <a:gd name="connsiteX2" fmla="*/ 4407166 w 4452394"/>
                <a:gd name="connsiteY2" fmla="*/ 206277 h 2881130"/>
                <a:gd name="connsiteX3" fmla="*/ 4452394 w 4452394"/>
                <a:gd name="connsiteY3" fmla="*/ 654933 h 2881130"/>
                <a:gd name="connsiteX4" fmla="*/ 2226197 w 4452394"/>
                <a:gd name="connsiteY4" fmla="*/ 2881130 h 2881130"/>
                <a:gd name="connsiteX5" fmla="*/ 0 w 4452394"/>
                <a:gd name="connsiteY5" fmla="*/ 654933 h 2881130"/>
                <a:gd name="connsiteX6" fmla="*/ 45228 w 4452394"/>
                <a:gd name="connsiteY6" fmla="*/ 206277 h 2881130"/>
                <a:gd name="connsiteX7" fmla="*/ 98267 w 4452394"/>
                <a:gd name="connsiteY7" fmla="*/ 0 h 288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2394" h="2881130">
                  <a:moveTo>
                    <a:pt x="98267" y="0"/>
                  </a:moveTo>
                  <a:lnTo>
                    <a:pt x="4354127" y="0"/>
                  </a:lnTo>
                  <a:lnTo>
                    <a:pt x="4407166" y="206277"/>
                  </a:lnTo>
                  <a:cubicBezTo>
                    <a:pt x="4436821" y="351197"/>
                    <a:pt x="4452394" y="501246"/>
                    <a:pt x="4452394" y="654933"/>
                  </a:cubicBezTo>
                  <a:cubicBezTo>
                    <a:pt x="4452394" y="1884428"/>
                    <a:pt x="3455692" y="2881130"/>
                    <a:pt x="2226197" y="2881130"/>
                  </a:cubicBezTo>
                  <a:cubicBezTo>
                    <a:pt x="996702" y="2881130"/>
                    <a:pt x="0" y="1884428"/>
                    <a:pt x="0" y="654933"/>
                  </a:cubicBezTo>
                  <a:cubicBezTo>
                    <a:pt x="0" y="501246"/>
                    <a:pt x="15574" y="351197"/>
                    <a:pt x="45228" y="206277"/>
                  </a:cubicBezTo>
                  <a:lnTo>
                    <a:pt x="98267" y="0"/>
                  </a:lnTo>
                  <a:close/>
                </a:path>
              </a:pathLst>
            </a:custGeom>
          </p:spPr>
        </p:pic>
        <p:sp>
          <p:nvSpPr>
            <p:cNvPr id="22" name="椭圆 21"/>
            <p:cNvSpPr/>
            <p:nvPr/>
          </p:nvSpPr>
          <p:spPr>
            <a:xfrm>
              <a:off x="3859643" y="1202803"/>
              <a:ext cx="4452394" cy="4452394"/>
            </a:xfrm>
            <a:prstGeom prst="ellipse">
              <a:avLst/>
            </a:prstGeom>
            <a:gradFill flip="none" rotWithShape="1">
              <a:gsLst>
                <a:gs pos="21000">
                  <a:schemeClr val="tx1">
                    <a:alpha val="0"/>
                  </a:schemeClr>
                </a:gs>
                <a:gs pos="49000">
                  <a:srgbClr val="000000">
                    <a:alpha val="60000"/>
                  </a:srgbClr>
                </a:gs>
                <a:gs pos="74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8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17312" y="2697973"/>
            <a:ext cx="1337056" cy="1124003"/>
            <a:chOff x="5417312" y="2697973"/>
            <a:chExt cx="1337056" cy="1124003"/>
          </a:xfrm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5894834" y="2697973"/>
              <a:ext cx="402334" cy="628126"/>
            </a:xfrm>
            <a:custGeom>
              <a:avLst/>
              <a:gdLst>
                <a:gd name="T0" fmla="*/ 0 w 149"/>
                <a:gd name="T1" fmla="*/ 139 h 233"/>
                <a:gd name="T2" fmla="*/ 48 w 149"/>
                <a:gd name="T3" fmla="*/ 21 h 233"/>
                <a:gd name="T4" fmla="*/ 100 w 149"/>
                <a:gd name="T5" fmla="*/ 21 h 233"/>
                <a:gd name="T6" fmla="*/ 149 w 149"/>
                <a:gd name="T7" fmla="*/ 139 h 233"/>
                <a:gd name="T8" fmla="*/ 74 w 149"/>
                <a:gd name="T9" fmla="*/ 14 h 233"/>
                <a:gd name="T10" fmla="*/ 57 w 149"/>
                <a:gd name="T11" fmla="*/ 34 h 233"/>
                <a:gd name="T12" fmla="*/ 74 w 149"/>
                <a:gd name="T13" fmla="*/ 200 h 233"/>
                <a:gd name="T14" fmla="*/ 92 w 149"/>
                <a:gd name="T15" fmla="*/ 35 h 233"/>
                <a:gd name="T16" fmla="*/ 74 w 149"/>
                <a:gd name="T17" fmla="*/ 14 h 233"/>
                <a:gd name="T18" fmla="*/ 69 w 149"/>
                <a:gd name="T19" fmla="*/ 226 h 233"/>
                <a:gd name="T20" fmla="*/ 76 w 149"/>
                <a:gd name="T21" fmla="*/ 202 h 233"/>
                <a:gd name="T22" fmla="*/ 83 w 149"/>
                <a:gd name="T23" fmla="*/ 226 h 233"/>
                <a:gd name="T24" fmla="*/ 76 w 149"/>
                <a:gd name="T25" fmla="*/ 77 h 233"/>
                <a:gd name="T26" fmla="*/ 72 w 149"/>
                <a:gd name="T27" fmla="*/ 70 h 233"/>
                <a:gd name="T28" fmla="*/ 79 w 149"/>
                <a:gd name="T29" fmla="*/ 70 h 233"/>
                <a:gd name="T30" fmla="*/ 76 w 149"/>
                <a:gd name="T31" fmla="*/ 77 h 233"/>
                <a:gd name="T32" fmla="*/ 72 w 149"/>
                <a:gd name="T33" fmla="*/ 205 h 233"/>
                <a:gd name="T34" fmla="*/ 76 w 149"/>
                <a:gd name="T35" fmla="*/ 80 h 233"/>
                <a:gd name="T36" fmla="*/ 79 w 149"/>
                <a:gd name="T37" fmla="*/ 205 h 233"/>
                <a:gd name="T38" fmla="*/ 74 w 149"/>
                <a:gd name="T39" fmla="*/ 183 h 233"/>
                <a:gd name="T40" fmla="*/ 72 w 149"/>
                <a:gd name="T41" fmla="*/ 177 h 233"/>
                <a:gd name="T42" fmla="*/ 104 w 149"/>
                <a:gd name="T43" fmla="*/ 149 h 233"/>
                <a:gd name="T44" fmla="*/ 77 w 149"/>
                <a:gd name="T45" fmla="*/ 182 h 233"/>
                <a:gd name="T46" fmla="*/ 45 w 149"/>
                <a:gd name="T47" fmla="*/ 123 h 233"/>
                <a:gd name="T48" fmla="*/ 41 w 149"/>
                <a:gd name="T49" fmla="*/ 119 h 233"/>
                <a:gd name="T50" fmla="*/ 47 w 149"/>
                <a:gd name="T51" fmla="*/ 117 h 233"/>
                <a:gd name="T52" fmla="*/ 47 w 149"/>
                <a:gd name="T53" fmla="*/ 122 h 233"/>
                <a:gd name="T54" fmla="*/ 74 w 149"/>
                <a:gd name="T55" fmla="*/ 152 h 233"/>
                <a:gd name="T56" fmla="*/ 49 w 149"/>
                <a:gd name="T57" fmla="*/ 129 h 233"/>
                <a:gd name="T58" fmla="*/ 54 w 149"/>
                <a:gd name="T59" fmla="*/ 124 h 233"/>
                <a:gd name="T60" fmla="*/ 77 w 149"/>
                <a:gd name="T61" fmla="*/ 151 h 233"/>
                <a:gd name="T62" fmla="*/ 74 w 149"/>
                <a:gd name="T63" fmla="*/ 105 h 233"/>
                <a:gd name="T64" fmla="*/ 72 w 149"/>
                <a:gd name="T65" fmla="*/ 100 h 233"/>
                <a:gd name="T66" fmla="*/ 99 w 149"/>
                <a:gd name="T67" fmla="*/ 78 h 233"/>
                <a:gd name="T68" fmla="*/ 77 w 149"/>
                <a:gd name="T69" fmla="*/ 10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233">
                  <a:moveTo>
                    <a:pt x="74" y="214"/>
                  </a:moveTo>
                  <a:cubicBezTo>
                    <a:pt x="33" y="214"/>
                    <a:pt x="0" y="181"/>
                    <a:pt x="0" y="139"/>
                  </a:cubicBezTo>
                  <a:cubicBezTo>
                    <a:pt x="0" y="119"/>
                    <a:pt x="21" y="74"/>
                    <a:pt x="44" y="28"/>
                  </a:cubicBezTo>
                  <a:cubicBezTo>
                    <a:pt x="46" y="25"/>
                    <a:pt x="47" y="23"/>
                    <a:pt x="48" y="21"/>
                  </a:cubicBezTo>
                  <a:cubicBezTo>
                    <a:pt x="55" y="8"/>
                    <a:pt x="64" y="0"/>
                    <a:pt x="74" y="0"/>
                  </a:cubicBezTo>
                  <a:cubicBezTo>
                    <a:pt x="80" y="0"/>
                    <a:pt x="91" y="3"/>
                    <a:pt x="100" y="21"/>
                  </a:cubicBezTo>
                  <a:cubicBezTo>
                    <a:pt x="101" y="23"/>
                    <a:pt x="102" y="26"/>
                    <a:pt x="104" y="29"/>
                  </a:cubicBezTo>
                  <a:cubicBezTo>
                    <a:pt x="127" y="74"/>
                    <a:pt x="149" y="119"/>
                    <a:pt x="149" y="139"/>
                  </a:cubicBezTo>
                  <a:cubicBezTo>
                    <a:pt x="149" y="181"/>
                    <a:pt x="115" y="214"/>
                    <a:pt x="74" y="214"/>
                  </a:cubicBezTo>
                  <a:close/>
                  <a:moveTo>
                    <a:pt x="74" y="14"/>
                  </a:moveTo>
                  <a:cubicBezTo>
                    <a:pt x="70" y="14"/>
                    <a:pt x="65" y="19"/>
                    <a:pt x="61" y="27"/>
                  </a:cubicBezTo>
                  <a:cubicBezTo>
                    <a:pt x="60" y="29"/>
                    <a:pt x="58" y="32"/>
                    <a:pt x="57" y="34"/>
                  </a:cubicBezTo>
                  <a:cubicBezTo>
                    <a:pt x="45" y="58"/>
                    <a:pt x="14" y="120"/>
                    <a:pt x="14" y="139"/>
                  </a:cubicBezTo>
                  <a:cubicBezTo>
                    <a:pt x="14" y="173"/>
                    <a:pt x="41" y="200"/>
                    <a:pt x="74" y="200"/>
                  </a:cubicBezTo>
                  <a:cubicBezTo>
                    <a:pt x="108" y="200"/>
                    <a:pt x="135" y="173"/>
                    <a:pt x="135" y="139"/>
                  </a:cubicBezTo>
                  <a:cubicBezTo>
                    <a:pt x="135" y="119"/>
                    <a:pt x="105" y="61"/>
                    <a:pt x="92" y="35"/>
                  </a:cubicBezTo>
                  <a:cubicBezTo>
                    <a:pt x="90" y="32"/>
                    <a:pt x="89" y="29"/>
                    <a:pt x="87" y="27"/>
                  </a:cubicBezTo>
                  <a:cubicBezTo>
                    <a:pt x="83" y="19"/>
                    <a:pt x="78" y="14"/>
                    <a:pt x="74" y="14"/>
                  </a:cubicBezTo>
                  <a:close/>
                  <a:moveTo>
                    <a:pt x="76" y="233"/>
                  </a:moveTo>
                  <a:cubicBezTo>
                    <a:pt x="72" y="233"/>
                    <a:pt x="69" y="230"/>
                    <a:pt x="69" y="226"/>
                  </a:cubicBezTo>
                  <a:cubicBezTo>
                    <a:pt x="69" y="209"/>
                    <a:pt x="69" y="209"/>
                    <a:pt x="69" y="209"/>
                  </a:cubicBezTo>
                  <a:cubicBezTo>
                    <a:pt x="69" y="205"/>
                    <a:pt x="72" y="202"/>
                    <a:pt x="76" y="202"/>
                  </a:cubicBezTo>
                  <a:cubicBezTo>
                    <a:pt x="79" y="202"/>
                    <a:pt x="83" y="205"/>
                    <a:pt x="83" y="209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3" y="230"/>
                    <a:pt x="79" y="233"/>
                    <a:pt x="76" y="233"/>
                  </a:cubicBezTo>
                  <a:close/>
                  <a:moveTo>
                    <a:pt x="76" y="77"/>
                  </a:moveTo>
                  <a:cubicBezTo>
                    <a:pt x="74" y="77"/>
                    <a:pt x="72" y="75"/>
                    <a:pt x="72" y="73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72" y="68"/>
                    <a:pt x="74" y="66"/>
                    <a:pt x="76" y="66"/>
                  </a:cubicBezTo>
                  <a:cubicBezTo>
                    <a:pt x="78" y="66"/>
                    <a:pt x="79" y="68"/>
                    <a:pt x="79" y="70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5"/>
                    <a:pt x="78" y="77"/>
                    <a:pt x="76" y="77"/>
                  </a:cubicBezTo>
                  <a:close/>
                  <a:moveTo>
                    <a:pt x="76" y="209"/>
                  </a:moveTo>
                  <a:cubicBezTo>
                    <a:pt x="74" y="209"/>
                    <a:pt x="72" y="207"/>
                    <a:pt x="72" y="20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2"/>
                    <a:pt x="74" y="80"/>
                    <a:pt x="76" y="80"/>
                  </a:cubicBezTo>
                  <a:cubicBezTo>
                    <a:pt x="78" y="80"/>
                    <a:pt x="79" y="82"/>
                    <a:pt x="79" y="84"/>
                  </a:cubicBezTo>
                  <a:cubicBezTo>
                    <a:pt x="79" y="205"/>
                    <a:pt x="79" y="205"/>
                    <a:pt x="79" y="205"/>
                  </a:cubicBezTo>
                  <a:cubicBezTo>
                    <a:pt x="79" y="207"/>
                    <a:pt x="78" y="209"/>
                    <a:pt x="76" y="209"/>
                  </a:cubicBezTo>
                  <a:close/>
                  <a:moveTo>
                    <a:pt x="74" y="183"/>
                  </a:moveTo>
                  <a:cubicBezTo>
                    <a:pt x="73" y="183"/>
                    <a:pt x="73" y="182"/>
                    <a:pt x="72" y="182"/>
                  </a:cubicBezTo>
                  <a:cubicBezTo>
                    <a:pt x="71" y="180"/>
                    <a:pt x="71" y="178"/>
                    <a:pt x="72" y="177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1" y="148"/>
                    <a:pt x="103" y="148"/>
                    <a:pt x="104" y="149"/>
                  </a:cubicBezTo>
                  <a:cubicBezTo>
                    <a:pt x="106" y="151"/>
                    <a:pt x="106" y="153"/>
                    <a:pt x="104" y="154"/>
                  </a:cubicBezTo>
                  <a:cubicBezTo>
                    <a:pt x="77" y="182"/>
                    <a:pt x="77" y="182"/>
                    <a:pt x="77" y="182"/>
                  </a:cubicBezTo>
                  <a:cubicBezTo>
                    <a:pt x="76" y="182"/>
                    <a:pt x="75" y="183"/>
                    <a:pt x="74" y="183"/>
                  </a:cubicBezTo>
                  <a:close/>
                  <a:moveTo>
                    <a:pt x="45" y="123"/>
                  </a:moveTo>
                  <a:cubicBezTo>
                    <a:pt x="44" y="123"/>
                    <a:pt x="43" y="122"/>
                    <a:pt x="42" y="122"/>
                  </a:cubicBezTo>
                  <a:cubicBezTo>
                    <a:pt x="41" y="121"/>
                    <a:pt x="41" y="120"/>
                    <a:pt x="41" y="119"/>
                  </a:cubicBezTo>
                  <a:cubicBezTo>
                    <a:pt x="41" y="118"/>
                    <a:pt x="41" y="117"/>
                    <a:pt x="42" y="117"/>
                  </a:cubicBezTo>
                  <a:cubicBezTo>
                    <a:pt x="43" y="115"/>
                    <a:pt x="46" y="115"/>
                    <a:pt x="47" y="117"/>
                  </a:cubicBezTo>
                  <a:cubicBezTo>
                    <a:pt x="48" y="117"/>
                    <a:pt x="48" y="118"/>
                    <a:pt x="48" y="119"/>
                  </a:cubicBezTo>
                  <a:cubicBezTo>
                    <a:pt x="48" y="120"/>
                    <a:pt x="48" y="121"/>
                    <a:pt x="47" y="122"/>
                  </a:cubicBezTo>
                  <a:cubicBezTo>
                    <a:pt x="46" y="122"/>
                    <a:pt x="46" y="123"/>
                    <a:pt x="45" y="123"/>
                  </a:cubicBezTo>
                  <a:close/>
                  <a:moveTo>
                    <a:pt x="74" y="152"/>
                  </a:moveTo>
                  <a:cubicBezTo>
                    <a:pt x="73" y="152"/>
                    <a:pt x="73" y="152"/>
                    <a:pt x="72" y="151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48" y="127"/>
                    <a:pt x="48" y="125"/>
                    <a:pt x="49" y="124"/>
                  </a:cubicBezTo>
                  <a:cubicBezTo>
                    <a:pt x="50" y="122"/>
                    <a:pt x="53" y="122"/>
                    <a:pt x="54" y="124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8"/>
                    <a:pt x="78" y="150"/>
                    <a:pt x="77" y="151"/>
                  </a:cubicBezTo>
                  <a:cubicBezTo>
                    <a:pt x="76" y="152"/>
                    <a:pt x="75" y="152"/>
                    <a:pt x="74" y="152"/>
                  </a:cubicBezTo>
                  <a:close/>
                  <a:moveTo>
                    <a:pt x="74" y="105"/>
                  </a:moveTo>
                  <a:cubicBezTo>
                    <a:pt x="73" y="105"/>
                    <a:pt x="73" y="105"/>
                    <a:pt x="72" y="104"/>
                  </a:cubicBezTo>
                  <a:cubicBezTo>
                    <a:pt x="71" y="103"/>
                    <a:pt x="71" y="101"/>
                    <a:pt x="72" y="100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5" y="76"/>
                    <a:pt x="97" y="76"/>
                    <a:pt x="99" y="78"/>
                  </a:cubicBezTo>
                  <a:cubicBezTo>
                    <a:pt x="100" y="79"/>
                    <a:pt x="100" y="81"/>
                    <a:pt x="99" y="8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6" y="105"/>
                    <a:pt x="75" y="105"/>
                    <a:pt x="74" y="10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17312" y="3421866"/>
              <a:ext cx="1337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dirty="0">
                  <a:solidFill>
                    <a:srgbClr val="92D050"/>
                  </a:solidFill>
                </a:rPr>
                <a:t>G</a:t>
              </a:r>
              <a:r>
                <a:rPr lang="en-US" altLang="zh-CN" sz="2000" dirty="0">
                  <a:solidFill>
                    <a:schemeClr val="bg1"/>
                  </a:solidFill>
                </a:rPr>
                <a:t>REEN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44880" y="5682348"/>
            <a:ext cx="103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Maecenas porttitor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1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7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/>
          <a:srcRect t="12167" b="12500"/>
          <a:stretch>
            <a:fillRect/>
          </a:stretch>
        </p:blipFill>
        <p:spPr>
          <a:xfrm>
            <a:off x="0" y="-30480"/>
            <a:ext cx="12192000" cy="68884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12" name="任意多边形: 形状 11"/>
            <p:cNvSpPr/>
            <p:nvPr/>
          </p:nvSpPr>
          <p:spPr>
            <a:xfrm rot="10800000">
              <a:off x="0" y="-1"/>
              <a:ext cx="12192000" cy="4120233"/>
            </a:xfrm>
            <a:custGeom>
              <a:avLst/>
              <a:gdLst>
                <a:gd name="connsiteX0" fmla="*/ 12192000 w 12192000"/>
                <a:gd name="connsiteY0" fmla="*/ 4120233 h 4120233"/>
                <a:gd name="connsiteX1" fmla="*/ 0 w 12192000"/>
                <a:gd name="connsiteY1" fmla="*/ 4120233 h 4120233"/>
                <a:gd name="connsiteX2" fmla="*/ 0 w 12192000"/>
                <a:gd name="connsiteY2" fmla="*/ 3371798 h 4120233"/>
                <a:gd name="connsiteX3" fmla="*/ 6096000 w 12192000"/>
                <a:gd name="connsiteY3" fmla="*/ 0 h 4120233"/>
                <a:gd name="connsiteX4" fmla="*/ 12192000 w 12192000"/>
                <a:gd name="connsiteY4" fmla="*/ 3371798 h 412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4120233">
                  <a:moveTo>
                    <a:pt x="12192000" y="4120233"/>
                  </a:moveTo>
                  <a:lnTo>
                    <a:pt x="0" y="4120233"/>
                  </a:lnTo>
                  <a:lnTo>
                    <a:pt x="0" y="3371798"/>
                  </a:lnTo>
                  <a:lnTo>
                    <a:pt x="6096000" y="0"/>
                  </a:lnTo>
                  <a:lnTo>
                    <a:pt x="12192000" y="3371798"/>
                  </a:lnTo>
                  <a:close/>
                </a:path>
              </a:pathLst>
            </a:custGeom>
            <a:solidFill>
              <a:schemeClr val="tx1">
                <a:alpha val="68000"/>
              </a:schemeClr>
            </a:solidFill>
            <a:ln w="95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129917" y="4111176"/>
              <a:ext cx="9932165" cy="2746824"/>
            </a:xfrm>
            <a:prstGeom prst="triangle">
              <a:avLst/>
            </a:prstGeom>
            <a:solidFill>
              <a:schemeClr val="tx1">
                <a:alpha val="68000"/>
              </a:schemeClr>
            </a:solidFill>
            <a:ln w="9525"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431704" y="5920347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consectetuer</a:t>
            </a:r>
            <a:endParaRPr lang="en-US" altLang="zh-CN" sz="1400" dirty="0">
              <a:solidFill>
                <a:schemeClr val="bg1">
                  <a:alpha val="83000"/>
                </a:schemeClr>
              </a:solidFill>
              <a:effectLst>
                <a:outerShdw blurRad="177800" dist="38100" dir="2700000" algn="tl" rotWithShape="0">
                  <a:prstClr val="black">
                    <a:alpha val="56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Maecenas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767826" y="5280575"/>
            <a:ext cx="660887" cy="466439"/>
            <a:chOff x="-2061892" y="314640"/>
            <a:chExt cx="5527857" cy="3901442"/>
          </a:xfrm>
          <a:noFill/>
        </p:grpSpPr>
        <p:sp>
          <p:nvSpPr>
            <p:cNvPr id="15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2" b="66874"/>
          <a:stretch>
            <a:fillRect/>
          </a:stretch>
        </p:blipFill>
        <p:spPr>
          <a:xfrm rot="9900000">
            <a:off x="1738917" y="-1126757"/>
            <a:ext cx="8363248" cy="3498556"/>
          </a:xfrm>
          <a:custGeom>
            <a:avLst/>
            <a:gdLst>
              <a:gd name="connsiteX0" fmla="*/ 8137059 w 8363248"/>
              <a:gd name="connsiteY0" fmla="*/ 3498556 h 3498556"/>
              <a:gd name="connsiteX1" fmla="*/ 0 w 8363248"/>
              <a:gd name="connsiteY1" fmla="*/ 1318238 h 3498556"/>
              <a:gd name="connsiteX2" fmla="*/ 0 w 8363248"/>
              <a:gd name="connsiteY2" fmla="*/ 0 h 3498556"/>
              <a:gd name="connsiteX3" fmla="*/ 8363248 w 8363248"/>
              <a:gd name="connsiteY3" fmla="*/ 0 h 3498556"/>
              <a:gd name="connsiteX4" fmla="*/ 8363248 w 8363248"/>
              <a:gd name="connsiteY4" fmla="*/ 3498556 h 34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3248" h="3498556">
                <a:moveTo>
                  <a:pt x="8137059" y="3498556"/>
                </a:moveTo>
                <a:lnTo>
                  <a:pt x="0" y="1318238"/>
                </a:lnTo>
                <a:lnTo>
                  <a:pt x="0" y="0"/>
                </a:lnTo>
                <a:lnTo>
                  <a:pt x="8363248" y="0"/>
                </a:lnTo>
                <a:lnTo>
                  <a:pt x="8363248" y="3498556"/>
                </a:lnTo>
                <a:close/>
              </a:path>
            </a:pathLst>
          </a:custGeom>
        </p:spPr>
      </p:pic>
      <p:grpSp>
        <p:nvGrpSpPr>
          <p:cNvPr id="10" name="组合 9"/>
          <p:cNvGrpSpPr/>
          <p:nvPr/>
        </p:nvGrpSpPr>
        <p:grpSpPr>
          <a:xfrm>
            <a:off x="243631" y="3332656"/>
            <a:ext cx="5150172" cy="922258"/>
            <a:chOff x="243631" y="3332656"/>
            <a:chExt cx="5150172" cy="922258"/>
          </a:xfrm>
        </p:grpSpPr>
        <p:sp>
          <p:nvSpPr>
            <p:cNvPr id="18" name="文本框 17"/>
            <p:cNvSpPr txBox="1"/>
            <p:nvPr/>
          </p:nvSpPr>
          <p:spPr>
            <a:xfrm>
              <a:off x="243631" y="3332656"/>
              <a:ext cx="1337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dirty="0">
                  <a:solidFill>
                    <a:srgbClr val="92D050"/>
                  </a:solidFill>
                </a:rPr>
                <a:t>G</a:t>
              </a:r>
              <a:r>
                <a:rPr lang="en-US" altLang="zh-CN" sz="2000" dirty="0">
                  <a:solidFill>
                    <a:schemeClr val="bg1"/>
                  </a:solidFill>
                </a:rPr>
                <a:t>REEN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49576" y="3731694"/>
              <a:ext cx="5144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alpha val="96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</a:t>
              </a:r>
              <a:r>
                <a:rPr lang="en-US" altLang="zh-CN" sz="1400" dirty="0" err="1">
                  <a:solidFill>
                    <a:schemeClr val="bg1">
                      <a:alpha val="96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congue</a:t>
              </a:r>
              <a:r>
                <a:rPr lang="en-US" altLang="zh-CN" sz="1400" dirty="0">
                  <a:solidFill>
                    <a:schemeClr val="bg1">
                      <a:alpha val="96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400" dirty="0" err="1">
                  <a:solidFill>
                    <a:schemeClr val="bg1">
                      <a:alpha val="96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massa</a:t>
              </a:r>
              <a:endParaRPr lang="en-US" altLang="zh-CN" sz="1400" dirty="0">
                <a:solidFill>
                  <a:schemeClr val="bg1">
                    <a:alpha val="96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36072" y="1085009"/>
            <a:ext cx="1178802" cy="1099684"/>
            <a:chOff x="3336072" y="1085009"/>
            <a:chExt cx="1178802" cy="1099684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53695" y="1085009"/>
              <a:ext cx="740278" cy="740278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3336072" y="1815361"/>
              <a:ext cx="1178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solidFill>
                    <a:srgbClr val="5CA0CD"/>
                  </a:solidFill>
                  <a:ea typeface="Open Sans Light" panose="020B0306030504020204" pitchFamily="34" charset="0"/>
                  <a:cs typeface="Segoe UI" panose="020B0502040204020203" pitchFamily="34" charset="0"/>
                </a:rPr>
                <a:t>W</a:t>
              </a:r>
              <a:r>
                <a:rPr lang="en-US" altLang="zh-CN" dirty="0">
                  <a:solidFill>
                    <a:schemeClr val="bg1"/>
                  </a:solidFill>
                  <a:latin typeface="+mj-lt"/>
                  <a:ea typeface="Open Sans Light" panose="020B0306030504020204" pitchFamily="34" charset="0"/>
                  <a:cs typeface="Segoe UI" panose="020B0502040204020203" pitchFamily="34" charset="0"/>
                </a:rPr>
                <a:t>OTER</a:t>
              </a:r>
              <a:endParaRPr lang="zh-CN" altLang="en-US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475160" y="1163472"/>
            <a:ext cx="1596366" cy="1029535"/>
            <a:chOff x="7475160" y="1163472"/>
            <a:chExt cx="1596366" cy="1029535"/>
          </a:xfrm>
        </p:grpSpPr>
        <p:pic>
          <p:nvPicPr>
            <p:cNvPr id="2" name="图形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70816" y="1163472"/>
              <a:ext cx="606330" cy="60633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7475160" y="1823675"/>
              <a:ext cx="159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solidFill>
                    <a:srgbClr val="86683B"/>
                  </a:solidFill>
                  <a:ea typeface="Open Sans Light" panose="020B0306030504020204" pitchFamily="34" charset="0"/>
                  <a:cs typeface="Segoe UI" panose="020B0502040204020203" pitchFamily="34" charset="0"/>
                </a:rPr>
                <a:t>M</a:t>
              </a:r>
              <a:r>
                <a:rPr lang="en-US" altLang="zh-CN" dirty="0">
                  <a:solidFill>
                    <a:schemeClr val="bg1"/>
                  </a:solidFill>
                  <a:latin typeface="+mj-lt"/>
                  <a:ea typeface="Open Sans Light" panose="020B0306030504020204" pitchFamily="34" charset="0"/>
                  <a:cs typeface="Segoe UI" panose="020B0502040204020203" pitchFamily="34" charset="0"/>
                </a:rPr>
                <a:t>OUNTAIN</a:t>
              </a:r>
              <a:endParaRPr lang="zh-CN" altLang="en-US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72311" y="1732400"/>
            <a:ext cx="2050113" cy="1362213"/>
            <a:chOff x="5072311" y="1732400"/>
            <a:chExt cx="2050113" cy="1362213"/>
          </a:xfrm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5895437" y="1732400"/>
              <a:ext cx="402334" cy="628126"/>
            </a:xfrm>
            <a:custGeom>
              <a:avLst/>
              <a:gdLst>
                <a:gd name="T0" fmla="*/ 0 w 149"/>
                <a:gd name="T1" fmla="*/ 139 h 233"/>
                <a:gd name="T2" fmla="*/ 48 w 149"/>
                <a:gd name="T3" fmla="*/ 21 h 233"/>
                <a:gd name="T4" fmla="*/ 100 w 149"/>
                <a:gd name="T5" fmla="*/ 21 h 233"/>
                <a:gd name="T6" fmla="*/ 149 w 149"/>
                <a:gd name="T7" fmla="*/ 139 h 233"/>
                <a:gd name="T8" fmla="*/ 74 w 149"/>
                <a:gd name="T9" fmla="*/ 14 h 233"/>
                <a:gd name="T10" fmla="*/ 57 w 149"/>
                <a:gd name="T11" fmla="*/ 34 h 233"/>
                <a:gd name="T12" fmla="*/ 74 w 149"/>
                <a:gd name="T13" fmla="*/ 200 h 233"/>
                <a:gd name="T14" fmla="*/ 92 w 149"/>
                <a:gd name="T15" fmla="*/ 35 h 233"/>
                <a:gd name="T16" fmla="*/ 74 w 149"/>
                <a:gd name="T17" fmla="*/ 14 h 233"/>
                <a:gd name="T18" fmla="*/ 69 w 149"/>
                <a:gd name="T19" fmla="*/ 226 h 233"/>
                <a:gd name="T20" fmla="*/ 76 w 149"/>
                <a:gd name="T21" fmla="*/ 202 h 233"/>
                <a:gd name="T22" fmla="*/ 83 w 149"/>
                <a:gd name="T23" fmla="*/ 226 h 233"/>
                <a:gd name="T24" fmla="*/ 76 w 149"/>
                <a:gd name="T25" fmla="*/ 77 h 233"/>
                <a:gd name="T26" fmla="*/ 72 w 149"/>
                <a:gd name="T27" fmla="*/ 70 h 233"/>
                <a:gd name="T28" fmla="*/ 79 w 149"/>
                <a:gd name="T29" fmla="*/ 70 h 233"/>
                <a:gd name="T30" fmla="*/ 76 w 149"/>
                <a:gd name="T31" fmla="*/ 77 h 233"/>
                <a:gd name="T32" fmla="*/ 72 w 149"/>
                <a:gd name="T33" fmla="*/ 205 h 233"/>
                <a:gd name="T34" fmla="*/ 76 w 149"/>
                <a:gd name="T35" fmla="*/ 80 h 233"/>
                <a:gd name="T36" fmla="*/ 79 w 149"/>
                <a:gd name="T37" fmla="*/ 205 h 233"/>
                <a:gd name="T38" fmla="*/ 74 w 149"/>
                <a:gd name="T39" fmla="*/ 183 h 233"/>
                <a:gd name="T40" fmla="*/ 72 w 149"/>
                <a:gd name="T41" fmla="*/ 177 h 233"/>
                <a:gd name="T42" fmla="*/ 104 w 149"/>
                <a:gd name="T43" fmla="*/ 149 h 233"/>
                <a:gd name="T44" fmla="*/ 77 w 149"/>
                <a:gd name="T45" fmla="*/ 182 h 233"/>
                <a:gd name="T46" fmla="*/ 45 w 149"/>
                <a:gd name="T47" fmla="*/ 123 h 233"/>
                <a:gd name="T48" fmla="*/ 41 w 149"/>
                <a:gd name="T49" fmla="*/ 119 h 233"/>
                <a:gd name="T50" fmla="*/ 47 w 149"/>
                <a:gd name="T51" fmla="*/ 117 h 233"/>
                <a:gd name="T52" fmla="*/ 47 w 149"/>
                <a:gd name="T53" fmla="*/ 122 h 233"/>
                <a:gd name="T54" fmla="*/ 74 w 149"/>
                <a:gd name="T55" fmla="*/ 152 h 233"/>
                <a:gd name="T56" fmla="*/ 49 w 149"/>
                <a:gd name="T57" fmla="*/ 129 h 233"/>
                <a:gd name="T58" fmla="*/ 54 w 149"/>
                <a:gd name="T59" fmla="*/ 124 h 233"/>
                <a:gd name="T60" fmla="*/ 77 w 149"/>
                <a:gd name="T61" fmla="*/ 151 h 233"/>
                <a:gd name="T62" fmla="*/ 74 w 149"/>
                <a:gd name="T63" fmla="*/ 105 h 233"/>
                <a:gd name="T64" fmla="*/ 72 w 149"/>
                <a:gd name="T65" fmla="*/ 100 h 233"/>
                <a:gd name="T66" fmla="*/ 99 w 149"/>
                <a:gd name="T67" fmla="*/ 78 h 233"/>
                <a:gd name="T68" fmla="*/ 77 w 149"/>
                <a:gd name="T69" fmla="*/ 10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233">
                  <a:moveTo>
                    <a:pt x="74" y="214"/>
                  </a:moveTo>
                  <a:cubicBezTo>
                    <a:pt x="33" y="214"/>
                    <a:pt x="0" y="181"/>
                    <a:pt x="0" y="139"/>
                  </a:cubicBezTo>
                  <a:cubicBezTo>
                    <a:pt x="0" y="119"/>
                    <a:pt x="21" y="74"/>
                    <a:pt x="44" y="28"/>
                  </a:cubicBezTo>
                  <a:cubicBezTo>
                    <a:pt x="46" y="25"/>
                    <a:pt x="47" y="23"/>
                    <a:pt x="48" y="21"/>
                  </a:cubicBezTo>
                  <a:cubicBezTo>
                    <a:pt x="55" y="8"/>
                    <a:pt x="64" y="0"/>
                    <a:pt x="74" y="0"/>
                  </a:cubicBezTo>
                  <a:cubicBezTo>
                    <a:pt x="80" y="0"/>
                    <a:pt x="91" y="3"/>
                    <a:pt x="100" y="21"/>
                  </a:cubicBezTo>
                  <a:cubicBezTo>
                    <a:pt x="101" y="23"/>
                    <a:pt x="102" y="26"/>
                    <a:pt x="104" y="29"/>
                  </a:cubicBezTo>
                  <a:cubicBezTo>
                    <a:pt x="127" y="74"/>
                    <a:pt x="149" y="119"/>
                    <a:pt x="149" y="139"/>
                  </a:cubicBezTo>
                  <a:cubicBezTo>
                    <a:pt x="149" y="181"/>
                    <a:pt x="115" y="214"/>
                    <a:pt x="74" y="214"/>
                  </a:cubicBezTo>
                  <a:close/>
                  <a:moveTo>
                    <a:pt x="74" y="14"/>
                  </a:moveTo>
                  <a:cubicBezTo>
                    <a:pt x="70" y="14"/>
                    <a:pt x="65" y="19"/>
                    <a:pt x="61" y="27"/>
                  </a:cubicBezTo>
                  <a:cubicBezTo>
                    <a:pt x="60" y="29"/>
                    <a:pt x="58" y="32"/>
                    <a:pt x="57" y="34"/>
                  </a:cubicBezTo>
                  <a:cubicBezTo>
                    <a:pt x="45" y="58"/>
                    <a:pt x="14" y="120"/>
                    <a:pt x="14" y="139"/>
                  </a:cubicBezTo>
                  <a:cubicBezTo>
                    <a:pt x="14" y="173"/>
                    <a:pt x="41" y="200"/>
                    <a:pt x="74" y="200"/>
                  </a:cubicBezTo>
                  <a:cubicBezTo>
                    <a:pt x="108" y="200"/>
                    <a:pt x="135" y="173"/>
                    <a:pt x="135" y="139"/>
                  </a:cubicBezTo>
                  <a:cubicBezTo>
                    <a:pt x="135" y="119"/>
                    <a:pt x="105" y="61"/>
                    <a:pt x="92" y="35"/>
                  </a:cubicBezTo>
                  <a:cubicBezTo>
                    <a:pt x="90" y="32"/>
                    <a:pt x="89" y="29"/>
                    <a:pt x="87" y="27"/>
                  </a:cubicBezTo>
                  <a:cubicBezTo>
                    <a:pt x="83" y="19"/>
                    <a:pt x="78" y="14"/>
                    <a:pt x="74" y="14"/>
                  </a:cubicBezTo>
                  <a:close/>
                  <a:moveTo>
                    <a:pt x="76" y="233"/>
                  </a:moveTo>
                  <a:cubicBezTo>
                    <a:pt x="72" y="233"/>
                    <a:pt x="69" y="230"/>
                    <a:pt x="69" y="226"/>
                  </a:cubicBezTo>
                  <a:cubicBezTo>
                    <a:pt x="69" y="209"/>
                    <a:pt x="69" y="209"/>
                    <a:pt x="69" y="209"/>
                  </a:cubicBezTo>
                  <a:cubicBezTo>
                    <a:pt x="69" y="205"/>
                    <a:pt x="72" y="202"/>
                    <a:pt x="76" y="202"/>
                  </a:cubicBezTo>
                  <a:cubicBezTo>
                    <a:pt x="79" y="202"/>
                    <a:pt x="83" y="205"/>
                    <a:pt x="83" y="209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3" y="230"/>
                    <a:pt x="79" y="233"/>
                    <a:pt x="76" y="233"/>
                  </a:cubicBezTo>
                  <a:close/>
                  <a:moveTo>
                    <a:pt x="76" y="77"/>
                  </a:moveTo>
                  <a:cubicBezTo>
                    <a:pt x="74" y="77"/>
                    <a:pt x="72" y="75"/>
                    <a:pt x="72" y="73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72" y="68"/>
                    <a:pt x="74" y="66"/>
                    <a:pt x="76" y="66"/>
                  </a:cubicBezTo>
                  <a:cubicBezTo>
                    <a:pt x="78" y="66"/>
                    <a:pt x="79" y="68"/>
                    <a:pt x="79" y="70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5"/>
                    <a:pt x="78" y="77"/>
                    <a:pt x="76" y="77"/>
                  </a:cubicBezTo>
                  <a:close/>
                  <a:moveTo>
                    <a:pt x="76" y="209"/>
                  </a:moveTo>
                  <a:cubicBezTo>
                    <a:pt x="74" y="209"/>
                    <a:pt x="72" y="207"/>
                    <a:pt x="72" y="20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2"/>
                    <a:pt x="74" y="80"/>
                    <a:pt x="76" y="80"/>
                  </a:cubicBezTo>
                  <a:cubicBezTo>
                    <a:pt x="78" y="80"/>
                    <a:pt x="79" y="82"/>
                    <a:pt x="79" y="84"/>
                  </a:cubicBezTo>
                  <a:cubicBezTo>
                    <a:pt x="79" y="205"/>
                    <a:pt x="79" y="205"/>
                    <a:pt x="79" y="205"/>
                  </a:cubicBezTo>
                  <a:cubicBezTo>
                    <a:pt x="79" y="207"/>
                    <a:pt x="78" y="209"/>
                    <a:pt x="76" y="209"/>
                  </a:cubicBezTo>
                  <a:close/>
                  <a:moveTo>
                    <a:pt x="74" y="183"/>
                  </a:moveTo>
                  <a:cubicBezTo>
                    <a:pt x="73" y="183"/>
                    <a:pt x="73" y="182"/>
                    <a:pt x="72" y="182"/>
                  </a:cubicBezTo>
                  <a:cubicBezTo>
                    <a:pt x="71" y="180"/>
                    <a:pt x="71" y="178"/>
                    <a:pt x="72" y="177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1" y="148"/>
                    <a:pt x="103" y="148"/>
                    <a:pt x="104" y="149"/>
                  </a:cubicBezTo>
                  <a:cubicBezTo>
                    <a:pt x="106" y="151"/>
                    <a:pt x="106" y="153"/>
                    <a:pt x="104" y="154"/>
                  </a:cubicBezTo>
                  <a:cubicBezTo>
                    <a:pt x="77" y="182"/>
                    <a:pt x="77" y="182"/>
                    <a:pt x="77" y="182"/>
                  </a:cubicBezTo>
                  <a:cubicBezTo>
                    <a:pt x="76" y="182"/>
                    <a:pt x="75" y="183"/>
                    <a:pt x="74" y="183"/>
                  </a:cubicBezTo>
                  <a:close/>
                  <a:moveTo>
                    <a:pt x="45" y="123"/>
                  </a:moveTo>
                  <a:cubicBezTo>
                    <a:pt x="44" y="123"/>
                    <a:pt x="43" y="122"/>
                    <a:pt x="42" y="122"/>
                  </a:cubicBezTo>
                  <a:cubicBezTo>
                    <a:pt x="41" y="121"/>
                    <a:pt x="41" y="120"/>
                    <a:pt x="41" y="119"/>
                  </a:cubicBezTo>
                  <a:cubicBezTo>
                    <a:pt x="41" y="118"/>
                    <a:pt x="41" y="117"/>
                    <a:pt x="42" y="117"/>
                  </a:cubicBezTo>
                  <a:cubicBezTo>
                    <a:pt x="43" y="115"/>
                    <a:pt x="46" y="115"/>
                    <a:pt x="47" y="117"/>
                  </a:cubicBezTo>
                  <a:cubicBezTo>
                    <a:pt x="48" y="117"/>
                    <a:pt x="48" y="118"/>
                    <a:pt x="48" y="119"/>
                  </a:cubicBezTo>
                  <a:cubicBezTo>
                    <a:pt x="48" y="120"/>
                    <a:pt x="48" y="121"/>
                    <a:pt x="47" y="122"/>
                  </a:cubicBezTo>
                  <a:cubicBezTo>
                    <a:pt x="46" y="122"/>
                    <a:pt x="46" y="123"/>
                    <a:pt x="45" y="123"/>
                  </a:cubicBezTo>
                  <a:close/>
                  <a:moveTo>
                    <a:pt x="74" y="152"/>
                  </a:moveTo>
                  <a:cubicBezTo>
                    <a:pt x="73" y="152"/>
                    <a:pt x="73" y="152"/>
                    <a:pt x="72" y="151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48" y="127"/>
                    <a:pt x="48" y="125"/>
                    <a:pt x="49" y="124"/>
                  </a:cubicBezTo>
                  <a:cubicBezTo>
                    <a:pt x="50" y="122"/>
                    <a:pt x="53" y="122"/>
                    <a:pt x="54" y="124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8"/>
                    <a:pt x="78" y="150"/>
                    <a:pt x="77" y="151"/>
                  </a:cubicBezTo>
                  <a:cubicBezTo>
                    <a:pt x="76" y="152"/>
                    <a:pt x="75" y="152"/>
                    <a:pt x="74" y="152"/>
                  </a:cubicBezTo>
                  <a:close/>
                  <a:moveTo>
                    <a:pt x="74" y="105"/>
                  </a:moveTo>
                  <a:cubicBezTo>
                    <a:pt x="73" y="105"/>
                    <a:pt x="73" y="105"/>
                    <a:pt x="72" y="104"/>
                  </a:cubicBezTo>
                  <a:cubicBezTo>
                    <a:pt x="71" y="103"/>
                    <a:pt x="71" y="101"/>
                    <a:pt x="72" y="100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5" y="76"/>
                    <a:pt x="97" y="76"/>
                    <a:pt x="99" y="78"/>
                  </a:cubicBezTo>
                  <a:cubicBezTo>
                    <a:pt x="100" y="79"/>
                    <a:pt x="100" y="81"/>
                    <a:pt x="99" y="8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6" y="105"/>
                    <a:pt x="75" y="105"/>
                    <a:pt x="74" y="10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591944" y="2452439"/>
              <a:ext cx="990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solidFill>
                    <a:srgbClr val="92D050"/>
                  </a:solidFill>
                  <a:ea typeface="Open Sans Light" panose="020B0306030504020204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dirty="0">
                  <a:solidFill>
                    <a:schemeClr val="bg1"/>
                  </a:solidFill>
                  <a:latin typeface="+mj-lt"/>
                  <a:ea typeface="Open Sans Light" panose="020B0306030504020204" pitchFamily="34" charset="0"/>
                  <a:cs typeface="Segoe UI" panose="020B0502040204020203" pitchFamily="34" charset="0"/>
                </a:rPr>
                <a:t>REE</a:t>
              </a:r>
              <a:endParaRPr lang="zh-CN" altLang="en-US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072311" y="2817614"/>
              <a:ext cx="20501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alpha val="83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altLang="zh-CN" sz="1200" dirty="0" err="1">
                  <a:solidFill>
                    <a:schemeClr val="bg1">
                      <a:alpha val="83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endParaRPr lang="zh-CN" alt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18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23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2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7" b="109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任意多边形: 形状 11"/>
          <p:cNvSpPr/>
          <p:nvPr/>
        </p:nvSpPr>
        <p:spPr>
          <a:xfrm>
            <a:off x="1" y="983849"/>
            <a:ext cx="12191409" cy="5874151"/>
          </a:xfrm>
          <a:custGeom>
            <a:avLst/>
            <a:gdLst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80699 w 12191409"/>
              <a:gd name="connsiteY18" fmla="*/ 81023 h 5874151"/>
              <a:gd name="connsiteX0-1" fmla="*/ 8974238 w 12191409"/>
              <a:gd name="connsiteY0-2" fmla="*/ 0 h 5874151"/>
              <a:gd name="connsiteX1-3" fmla="*/ 9645569 w 12191409"/>
              <a:gd name="connsiteY1-4" fmla="*/ 104172 h 5874151"/>
              <a:gd name="connsiteX2-5" fmla="*/ 10178005 w 12191409"/>
              <a:gd name="connsiteY2-6" fmla="*/ 243068 h 5874151"/>
              <a:gd name="connsiteX3-7" fmla="*/ 10652567 w 12191409"/>
              <a:gd name="connsiteY3-8" fmla="*/ 347241 h 5874151"/>
              <a:gd name="connsiteX4-9" fmla="*/ 10988233 w 12191409"/>
              <a:gd name="connsiteY4-10" fmla="*/ 428263 h 5874151"/>
              <a:gd name="connsiteX5-11" fmla="*/ 11497519 w 12191409"/>
              <a:gd name="connsiteY5-12" fmla="*/ 474562 h 5874151"/>
              <a:gd name="connsiteX6-13" fmla="*/ 11590116 w 12191409"/>
              <a:gd name="connsiteY6-14" fmla="*/ 532436 h 5874151"/>
              <a:gd name="connsiteX7-15" fmla="*/ 12180425 w 12191409"/>
              <a:gd name="connsiteY7-16" fmla="*/ 173620 h 5874151"/>
              <a:gd name="connsiteX8-17" fmla="*/ 12191409 w 12191409"/>
              <a:gd name="connsiteY8-18" fmla="*/ 5874151 h 5874151"/>
              <a:gd name="connsiteX9-19" fmla="*/ 0 w 12191409"/>
              <a:gd name="connsiteY9-20" fmla="*/ 5874151 h 5874151"/>
              <a:gd name="connsiteX10-21" fmla="*/ 0 w 12191409"/>
              <a:gd name="connsiteY10-22" fmla="*/ 4827287 h 5874151"/>
              <a:gd name="connsiteX11-23" fmla="*/ 1184476 w 12191409"/>
              <a:gd name="connsiteY11-24" fmla="*/ 4629874 h 5874151"/>
              <a:gd name="connsiteX12-25" fmla="*/ 2966977 w 12191409"/>
              <a:gd name="connsiteY12-26" fmla="*/ 4606724 h 5874151"/>
              <a:gd name="connsiteX13-27" fmla="*/ 4054997 w 12191409"/>
              <a:gd name="connsiteY13-28" fmla="*/ 4305782 h 5874151"/>
              <a:gd name="connsiteX14-29" fmla="*/ 5768051 w 12191409"/>
              <a:gd name="connsiteY14-30" fmla="*/ 4004841 h 5874151"/>
              <a:gd name="connsiteX15-31" fmla="*/ 7319058 w 12191409"/>
              <a:gd name="connsiteY15-32" fmla="*/ 3171463 h 5874151"/>
              <a:gd name="connsiteX16-33" fmla="*/ 7596851 w 12191409"/>
              <a:gd name="connsiteY16-34" fmla="*/ 2627453 h 5874151"/>
              <a:gd name="connsiteX17-35" fmla="*/ 8233458 w 12191409"/>
              <a:gd name="connsiteY17-36" fmla="*/ 2164466 h 5874151"/>
              <a:gd name="connsiteX18-37" fmla="*/ 8495606 w 12191409"/>
              <a:gd name="connsiteY18-38" fmla="*/ 429315 h 5874151"/>
              <a:gd name="connsiteX19" fmla="*/ 8580699 w 12191409"/>
              <a:gd name="connsiteY19" fmla="*/ 81023 h 5874151"/>
              <a:gd name="connsiteX20" fmla="*/ 8974238 w 12191409"/>
              <a:gd name="connsiteY20" fmla="*/ 0 h 5874151"/>
              <a:gd name="connsiteX0-39" fmla="*/ 8974238 w 12191409"/>
              <a:gd name="connsiteY0-40" fmla="*/ 0 h 5874151"/>
              <a:gd name="connsiteX1-41" fmla="*/ 9645569 w 12191409"/>
              <a:gd name="connsiteY1-42" fmla="*/ 104172 h 5874151"/>
              <a:gd name="connsiteX2-43" fmla="*/ 10178005 w 12191409"/>
              <a:gd name="connsiteY2-44" fmla="*/ 243068 h 5874151"/>
              <a:gd name="connsiteX3-45" fmla="*/ 10652567 w 12191409"/>
              <a:gd name="connsiteY3-46" fmla="*/ 347241 h 5874151"/>
              <a:gd name="connsiteX4-47" fmla="*/ 10988233 w 12191409"/>
              <a:gd name="connsiteY4-48" fmla="*/ 428263 h 5874151"/>
              <a:gd name="connsiteX5-49" fmla="*/ 11497519 w 12191409"/>
              <a:gd name="connsiteY5-50" fmla="*/ 474562 h 5874151"/>
              <a:gd name="connsiteX6-51" fmla="*/ 11590116 w 12191409"/>
              <a:gd name="connsiteY6-52" fmla="*/ 532436 h 5874151"/>
              <a:gd name="connsiteX7-53" fmla="*/ 12180425 w 12191409"/>
              <a:gd name="connsiteY7-54" fmla="*/ 173620 h 5874151"/>
              <a:gd name="connsiteX8-55" fmla="*/ 12191409 w 12191409"/>
              <a:gd name="connsiteY8-56" fmla="*/ 5874151 h 5874151"/>
              <a:gd name="connsiteX9-57" fmla="*/ 0 w 12191409"/>
              <a:gd name="connsiteY9-58" fmla="*/ 5874151 h 5874151"/>
              <a:gd name="connsiteX10-59" fmla="*/ 0 w 12191409"/>
              <a:gd name="connsiteY10-60" fmla="*/ 4827287 h 5874151"/>
              <a:gd name="connsiteX11-61" fmla="*/ 1184476 w 12191409"/>
              <a:gd name="connsiteY11-62" fmla="*/ 4629874 h 5874151"/>
              <a:gd name="connsiteX12-63" fmla="*/ 2966977 w 12191409"/>
              <a:gd name="connsiteY12-64" fmla="*/ 4606724 h 5874151"/>
              <a:gd name="connsiteX13-65" fmla="*/ 4054997 w 12191409"/>
              <a:gd name="connsiteY13-66" fmla="*/ 4305782 h 5874151"/>
              <a:gd name="connsiteX14-67" fmla="*/ 5768051 w 12191409"/>
              <a:gd name="connsiteY14-68" fmla="*/ 4004841 h 5874151"/>
              <a:gd name="connsiteX15-69" fmla="*/ 7319058 w 12191409"/>
              <a:gd name="connsiteY15-70" fmla="*/ 3171463 h 5874151"/>
              <a:gd name="connsiteX16-71" fmla="*/ 7596851 w 12191409"/>
              <a:gd name="connsiteY16-72" fmla="*/ 2627453 h 5874151"/>
              <a:gd name="connsiteX17-73" fmla="*/ 8233458 w 12191409"/>
              <a:gd name="connsiteY17-74" fmla="*/ 2164466 h 5874151"/>
              <a:gd name="connsiteX18-75" fmla="*/ 8628609 w 12191409"/>
              <a:gd name="connsiteY18-76" fmla="*/ 254748 h 5874151"/>
              <a:gd name="connsiteX19-77" fmla="*/ 8580699 w 12191409"/>
              <a:gd name="connsiteY19-78" fmla="*/ 81023 h 5874151"/>
              <a:gd name="connsiteX20-79" fmla="*/ 8974238 w 12191409"/>
              <a:gd name="connsiteY20-80" fmla="*/ 0 h 5874151"/>
              <a:gd name="connsiteX0-81" fmla="*/ 8974238 w 12191409"/>
              <a:gd name="connsiteY0-82" fmla="*/ 0 h 5874151"/>
              <a:gd name="connsiteX1-83" fmla="*/ 9645569 w 12191409"/>
              <a:gd name="connsiteY1-84" fmla="*/ 104172 h 5874151"/>
              <a:gd name="connsiteX2-85" fmla="*/ 10178005 w 12191409"/>
              <a:gd name="connsiteY2-86" fmla="*/ 243068 h 5874151"/>
              <a:gd name="connsiteX3-87" fmla="*/ 10652567 w 12191409"/>
              <a:gd name="connsiteY3-88" fmla="*/ 347241 h 5874151"/>
              <a:gd name="connsiteX4-89" fmla="*/ 10988233 w 12191409"/>
              <a:gd name="connsiteY4-90" fmla="*/ 428263 h 5874151"/>
              <a:gd name="connsiteX5-91" fmla="*/ 11497519 w 12191409"/>
              <a:gd name="connsiteY5-92" fmla="*/ 474562 h 5874151"/>
              <a:gd name="connsiteX6-93" fmla="*/ 11590116 w 12191409"/>
              <a:gd name="connsiteY6-94" fmla="*/ 532436 h 5874151"/>
              <a:gd name="connsiteX7-95" fmla="*/ 12180425 w 12191409"/>
              <a:gd name="connsiteY7-96" fmla="*/ 173620 h 5874151"/>
              <a:gd name="connsiteX8-97" fmla="*/ 12191409 w 12191409"/>
              <a:gd name="connsiteY8-98" fmla="*/ 5874151 h 5874151"/>
              <a:gd name="connsiteX9-99" fmla="*/ 0 w 12191409"/>
              <a:gd name="connsiteY9-100" fmla="*/ 5874151 h 5874151"/>
              <a:gd name="connsiteX10-101" fmla="*/ 0 w 12191409"/>
              <a:gd name="connsiteY10-102" fmla="*/ 4827287 h 5874151"/>
              <a:gd name="connsiteX11-103" fmla="*/ 1184476 w 12191409"/>
              <a:gd name="connsiteY11-104" fmla="*/ 4629874 h 5874151"/>
              <a:gd name="connsiteX12-105" fmla="*/ 2966977 w 12191409"/>
              <a:gd name="connsiteY12-106" fmla="*/ 4606724 h 5874151"/>
              <a:gd name="connsiteX13-107" fmla="*/ 4054997 w 12191409"/>
              <a:gd name="connsiteY13-108" fmla="*/ 4305782 h 5874151"/>
              <a:gd name="connsiteX14-109" fmla="*/ 5768051 w 12191409"/>
              <a:gd name="connsiteY14-110" fmla="*/ 4004841 h 5874151"/>
              <a:gd name="connsiteX15-111" fmla="*/ 7319058 w 12191409"/>
              <a:gd name="connsiteY15-112" fmla="*/ 3171463 h 5874151"/>
              <a:gd name="connsiteX16-113" fmla="*/ 7596851 w 12191409"/>
              <a:gd name="connsiteY16-114" fmla="*/ 2627453 h 5874151"/>
              <a:gd name="connsiteX17-115" fmla="*/ 8233458 w 12191409"/>
              <a:gd name="connsiteY17-116" fmla="*/ 2164466 h 5874151"/>
              <a:gd name="connsiteX18-117" fmla="*/ 8537170 w 12191409"/>
              <a:gd name="connsiteY18-118" fmla="*/ 628820 h 5874151"/>
              <a:gd name="connsiteX19-119" fmla="*/ 8628609 w 12191409"/>
              <a:gd name="connsiteY19-120" fmla="*/ 254748 h 5874151"/>
              <a:gd name="connsiteX20-121" fmla="*/ 8580699 w 12191409"/>
              <a:gd name="connsiteY20-122" fmla="*/ 81023 h 5874151"/>
              <a:gd name="connsiteX21" fmla="*/ 8974238 w 12191409"/>
              <a:gd name="connsiteY21" fmla="*/ 0 h 5874151"/>
              <a:gd name="connsiteX0-123" fmla="*/ 8974238 w 12191409"/>
              <a:gd name="connsiteY0-124" fmla="*/ 0 h 5874151"/>
              <a:gd name="connsiteX1-125" fmla="*/ 9645569 w 12191409"/>
              <a:gd name="connsiteY1-126" fmla="*/ 104172 h 5874151"/>
              <a:gd name="connsiteX2-127" fmla="*/ 10178005 w 12191409"/>
              <a:gd name="connsiteY2-128" fmla="*/ 243068 h 5874151"/>
              <a:gd name="connsiteX3-129" fmla="*/ 10652567 w 12191409"/>
              <a:gd name="connsiteY3-130" fmla="*/ 347241 h 5874151"/>
              <a:gd name="connsiteX4-131" fmla="*/ 10988233 w 12191409"/>
              <a:gd name="connsiteY4-132" fmla="*/ 428263 h 5874151"/>
              <a:gd name="connsiteX5-133" fmla="*/ 11497519 w 12191409"/>
              <a:gd name="connsiteY5-134" fmla="*/ 474562 h 5874151"/>
              <a:gd name="connsiteX6-135" fmla="*/ 11590116 w 12191409"/>
              <a:gd name="connsiteY6-136" fmla="*/ 532436 h 5874151"/>
              <a:gd name="connsiteX7-137" fmla="*/ 12180425 w 12191409"/>
              <a:gd name="connsiteY7-138" fmla="*/ 173620 h 5874151"/>
              <a:gd name="connsiteX8-139" fmla="*/ 12191409 w 12191409"/>
              <a:gd name="connsiteY8-140" fmla="*/ 5874151 h 5874151"/>
              <a:gd name="connsiteX9-141" fmla="*/ 0 w 12191409"/>
              <a:gd name="connsiteY9-142" fmla="*/ 5874151 h 5874151"/>
              <a:gd name="connsiteX10-143" fmla="*/ 0 w 12191409"/>
              <a:gd name="connsiteY10-144" fmla="*/ 4827287 h 5874151"/>
              <a:gd name="connsiteX11-145" fmla="*/ 1184476 w 12191409"/>
              <a:gd name="connsiteY11-146" fmla="*/ 4629874 h 5874151"/>
              <a:gd name="connsiteX12-147" fmla="*/ 2966977 w 12191409"/>
              <a:gd name="connsiteY12-148" fmla="*/ 4606724 h 5874151"/>
              <a:gd name="connsiteX13-149" fmla="*/ 4054997 w 12191409"/>
              <a:gd name="connsiteY13-150" fmla="*/ 4305782 h 5874151"/>
              <a:gd name="connsiteX14-151" fmla="*/ 5768051 w 12191409"/>
              <a:gd name="connsiteY14-152" fmla="*/ 4004841 h 5874151"/>
              <a:gd name="connsiteX15-153" fmla="*/ 7319058 w 12191409"/>
              <a:gd name="connsiteY15-154" fmla="*/ 3171463 h 5874151"/>
              <a:gd name="connsiteX16-155" fmla="*/ 7596851 w 12191409"/>
              <a:gd name="connsiteY16-156" fmla="*/ 2627453 h 5874151"/>
              <a:gd name="connsiteX17-157" fmla="*/ 8233458 w 12191409"/>
              <a:gd name="connsiteY17-158" fmla="*/ 2164466 h 5874151"/>
              <a:gd name="connsiteX18-159" fmla="*/ 8578733 w 12191409"/>
              <a:gd name="connsiteY18-160" fmla="*/ 620508 h 5874151"/>
              <a:gd name="connsiteX19-161" fmla="*/ 8628609 w 12191409"/>
              <a:gd name="connsiteY19-162" fmla="*/ 254748 h 5874151"/>
              <a:gd name="connsiteX20-163" fmla="*/ 8580699 w 12191409"/>
              <a:gd name="connsiteY20-164" fmla="*/ 81023 h 5874151"/>
              <a:gd name="connsiteX21-165" fmla="*/ 8974238 w 12191409"/>
              <a:gd name="connsiteY21-166" fmla="*/ 0 h 5874151"/>
              <a:gd name="connsiteX0-167" fmla="*/ 8974238 w 12191409"/>
              <a:gd name="connsiteY0-168" fmla="*/ 0 h 5874151"/>
              <a:gd name="connsiteX1-169" fmla="*/ 9645569 w 12191409"/>
              <a:gd name="connsiteY1-170" fmla="*/ 104172 h 5874151"/>
              <a:gd name="connsiteX2-171" fmla="*/ 10178005 w 12191409"/>
              <a:gd name="connsiteY2-172" fmla="*/ 243068 h 5874151"/>
              <a:gd name="connsiteX3-173" fmla="*/ 10652567 w 12191409"/>
              <a:gd name="connsiteY3-174" fmla="*/ 347241 h 5874151"/>
              <a:gd name="connsiteX4-175" fmla="*/ 10988233 w 12191409"/>
              <a:gd name="connsiteY4-176" fmla="*/ 428263 h 5874151"/>
              <a:gd name="connsiteX5-177" fmla="*/ 11497519 w 12191409"/>
              <a:gd name="connsiteY5-178" fmla="*/ 474562 h 5874151"/>
              <a:gd name="connsiteX6-179" fmla="*/ 11590116 w 12191409"/>
              <a:gd name="connsiteY6-180" fmla="*/ 532436 h 5874151"/>
              <a:gd name="connsiteX7-181" fmla="*/ 12180425 w 12191409"/>
              <a:gd name="connsiteY7-182" fmla="*/ 173620 h 5874151"/>
              <a:gd name="connsiteX8-183" fmla="*/ 12191409 w 12191409"/>
              <a:gd name="connsiteY8-184" fmla="*/ 5874151 h 5874151"/>
              <a:gd name="connsiteX9-185" fmla="*/ 0 w 12191409"/>
              <a:gd name="connsiteY9-186" fmla="*/ 5874151 h 5874151"/>
              <a:gd name="connsiteX10-187" fmla="*/ 0 w 12191409"/>
              <a:gd name="connsiteY10-188" fmla="*/ 4827287 h 5874151"/>
              <a:gd name="connsiteX11-189" fmla="*/ 1184476 w 12191409"/>
              <a:gd name="connsiteY11-190" fmla="*/ 4629874 h 5874151"/>
              <a:gd name="connsiteX12-191" fmla="*/ 2966977 w 12191409"/>
              <a:gd name="connsiteY12-192" fmla="*/ 4606724 h 5874151"/>
              <a:gd name="connsiteX13-193" fmla="*/ 4054997 w 12191409"/>
              <a:gd name="connsiteY13-194" fmla="*/ 4305782 h 5874151"/>
              <a:gd name="connsiteX14-195" fmla="*/ 5768051 w 12191409"/>
              <a:gd name="connsiteY14-196" fmla="*/ 4004841 h 5874151"/>
              <a:gd name="connsiteX15-197" fmla="*/ 7319058 w 12191409"/>
              <a:gd name="connsiteY15-198" fmla="*/ 3171463 h 5874151"/>
              <a:gd name="connsiteX16-199" fmla="*/ 7596851 w 12191409"/>
              <a:gd name="connsiteY16-200" fmla="*/ 2627453 h 5874151"/>
              <a:gd name="connsiteX17-201" fmla="*/ 8233458 w 12191409"/>
              <a:gd name="connsiteY17-202" fmla="*/ 2164466 h 5874151"/>
              <a:gd name="connsiteX18-203" fmla="*/ 8578733 w 12191409"/>
              <a:gd name="connsiteY18-204" fmla="*/ 620508 h 5874151"/>
              <a:gd name="connsiteX19-205" fmla="*/ 8628609 w 12191409"/>
              <a:gd name="connsiteY19-206" fmla="*/ 254748 h 5874151"/>
              <a:gd name="connsiteX20-207" fmla="*/ 8580699 w 12191409"/>
              <a:gd name="connsiteY20-208" fmla="*/ 81023 h 5874151"/>
              <a:gd name="connsiteX21-209" fmla="*/ 8974238 w 12191409"/>
              <a:gd name="connsiteY21-210" fmla="*/ 0 h 58741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77" y="connsiteY19-78"/>
              </a:cxn>
              <a:cxn ang="0">
                <a:pos x="connsiteX20-79" y="connsiteY20-80"/>
              </a:cxn>
              <a:cxn ang="0">
                <a:pos x="connsiteX21-165" y="connsiteY21-166"/>
              </a:cxn>
            </a:cxnLst>
            <a:rect l="l" t="t" r="r" b="b"/>
            <a:pathLst>
              <a:path w="12191409" h="5874151">
                <a:moveTo>
                  <a:pt x="8974238" y="0"/>
                </a:moveTo>
                <a:lnTo>
                  <a:pt x="9645569" y="104172"/>
                </a:lnTo>
                <a:lnTo>
                  <a:pt x="10178005" y="243068"/>
                </a:lnTo>
                <a:lnTo>
                  <a:pt x="10652567" y="347241"/>
                </a:lnTo>
                <a:lnTo>
                  <a:pt x="10988233" y="428263"/>
                </a:lnTo>
                <a:lnTo>
                  <a:pt x="11497519" y="474562"/>
                </a:lnTo>
                <a:lnTo>
                  <a:pt x="11590116" y="532436"/>
                </a:lnTo>
                <a:lnTo>
                  <a:pt x="12180425" y="173620"/>
                </a:lnTo>
                <a:cubicBezTo>
                  <a:pt x="12184086" y="2073797"/>
                  <a:pt x="12187748" y="3973974"/>
                  <a:pt x="12191409" y="5874151"/>
                </a:cubicBezTo>
                <a:lnTo>
                  <a:pt x="0" y="5874151"/>
                </a:lnTo>
                <a:lnTo>
                  <a:pt x="0" y="4827287"/>
                </a:lnTo>
                <a:lnTo>
                  <a:pt x="1184476" y="4629874"/>
                </a:lnTo>
                <a:lnTo>
                  <a:pt x="2966977" y="4606724"/>
                </a:lnTo>
                <a:lnTo>
                  <a:pt x="4054997" y="4305782"/>
                </a:lnTo>
                <a:lnTo>
                  <a:pt x="5768051" y="4004841"/>
                </a:lnTo>
                <a:lnTo>
                  <a:pt x="7319058" y="3171463"/>
                </a:lnTo>
                <a:lnTo>
                  <a:pt x="7596851" y="2627453"/>
                </a:lnTo>
                <a:lnTo>
                  <a:pt x="8233458" y="2164466"/>
                </a:lnTo>
                <a:cubicBezTo>
                  <a:pt x="8348550" y="1649813"/>
                  <a:pt x="8521830" y="943969"/>
                  <a:pt x="8578733" y="620508"/>
                </a:cubicBezTo>
                <a:lnTo>
                  <a:pt x="8628609" y="254748"/>
                </a:lnTo>
                <a:lnTo>
                  <a:pt x="8580699" y="81023"/>
                </a:lnTo>
                <a:lnTo>
                  <a:pt x="8974238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0" y="983849"/>
            <a:ext cx="12180425" cy="4827287"/>
          </a:xfrm>
          <a:custGeom>
            <a:avLst/>
            <a:gdLst>
              <a:gd name="connsiteX0" fmla="*/ 8974238 w 12191409"/>
              <a:gd name="connsiteY0" fmla="*/ 0 h 5874151"/>
              <a:gd name="connsiteX1" fmla="*/ 9645569 w 12191409"/>
              <a:gd name="connsiteY1" fmla="*/ 104172 h 5874151"/>
              <a:gd name="connsiteX2" fmla="*/ 10178005 w 12191409"/>
              <a:gd name="connsiteY2" fmla="*/ 243068 h 5874151"/>
              <a:gd name="connsiteX3" fmla="*/ 10652567 w 12191409"/>
              <a:gd name="connsiteY3" fmla="*/ 347241 h 5874151"/>
              <a:gd name="connsiteX4" fmla="*/ 10988233 w 12191409"/>
              <a:gd name="connsiteY4" fmla="*/ 428263 h 5874151"/>
              <a:gd name="connsiteX5" fmla="*/ 11497519 w 12191409"/>
              <a:gd name="connsiteY5" fmla="*/ 474562 h 5874151"/>
              <a:gd name="connsiteX6" fmla="*/ 11590116 w 12191409"/>
              <a:gd name="connsiteY6" fmla="*/ 532436 h 5874151"/>
              <a:gd name="connsiteX7" fmla="*/ 12180425 w 12191409"/>
              <a:gd name="connsiteY7" fmla="*/ 173620 h 5874151"/>
              <a:gd name="connsiteX8" fmla="*/ 12191409 w 12191409"/>
              <a:gd name="connsiteY8" fmla="*/ 5874151 h 5874151"/>
              <a:gd name="connsiteX9" fmla="*/ 0 w 12191409"/>
              <a:gd name="connsiteY9" fmla="*/ 5874151 h 5874151"/>
              <a:gd name="connsiteX10" fmla="*/ 0 w 12191409"/>
              <a:gd name="connsiteY10" fmla="*/ 4827287 h 5874151"/>
              <a:gd name="connsiteX11" fmla="*/ 1184476 w 12191409"/>
              <a:gd name="connsiteY11" fmla="*/ 4629874 h 5874151"/>
              <a:gd name="connsiteX12" fmla="*/ 2966977 w 12191409"/>
              <a:gd name="connsiteY12" fmla="*/ 4606724 h 5874151"/>
              <a:gd name="connsiteX13" fmla="*/ 4054997 w 12191409"/>
              <a:gd name="connsiteY13" fmla="*/ 4305782 h 5874151"/>
              <a:gd name="connsiteX14" fmla="*/ 5768051 w 12191409"/>
              <a:gd name="connsiteY14" fmla="*/ 4004841 h 5874151"/>
              <a:gd name="connsiteX15" fmla="*/ 7319058 w 12191409"/>
              <a:gd name="connsiteY15" fmla="*/ 3171463 h 5874151"/>
              <a:gd name="connsiteX16" fmla="*/ 7596851 w 12191409"/>
              <a:gd name="connsiteY16" fmla="*/ 2627453 h 5874151"/>
              <a:gd name="connsiteX17" fmla="*/ 8233458 w 12191409"/>
              <a:gd name="connsiteY17" fmla="*/ 2164466 h 5874151"/>
              <a:gd name="connsiteX18" fmla="*/ 8580699 w 12191409"/>
              <a:gd name="connsiteY18" fmla="*/ 81023 h 5874151"/>
              <a:gd name="connsiteX0-1" fmla="*/ 8974238 w 12191409"/>
              <a:gd name="connsiteY0-2" fmla="*/ 0 h 5874151"/>
              <a:gd name="connsiteX1-3" fmla="*/ 9645569 w 12191409"/>
              <a:gd name="connsiteY1-4" fmla="*/ 104172 h 5874151"/>
              <a:gd name="connsiteX2-5" fmla="*/ 10178005 w 12191409"/>
              <a:gd name="connsiteY2-6" fmla="*/ 243068 h 5874151"/>
              <a:gd name="connsiteX3-7" fmla="*/ 10652567 w 12191409"/>
              <a:gd name="connsiteY3-8" fmla="*/ 347241 h 5874151"/>
              <a:gd name="connsiteX4-9" fmla="*/ 10988233 w 12191409"/>
              <a:gd name="connsiteY4-10" fmla="*/ 428263 h 5874151"/>
              <a:gd name="connsiteX5-11" fmla="*/ 11497519 w 12191409"/>
              <a:gd name="connsiteY5-12" fmla="*/ 474562 h 5874151"/>
              <a:gd name="connsiteX6-13" fmla="*/ 11590116 w 12191409"/>
              <a:gd name="connsiteY6-14" fmla="*/ 532436 h 5874151"/>
              <a:gd name="connsiteX7-15" fmla="*/ 12180425 w 12191409"/>
              <a:gd name="connsiteY7-16" fmla="*/ 173620 h 5874151"/>
              <a:gd name="connsiteX8-17" fmla="*/ 12191409 w 12191409"/>
              <a:gd name="connsiteY8-18" fmla="*/ 5874151 h 5874151"/>
              <a:gd name="connsiteX9-19" fmla="*/ 0 w 12191409"/>
              <a:gd name="connsiteY9-20" fmla="*/ 5874151 h 5874151"/>
              <a:gd name="connsiteX10-21" fmla="*/ 0 w 12191409"/>
              <a:gd name="connsiteY10-22" fmla="*/ 4827287 h 5874151"/>
              <a:gd name="connsiteX11-23" fmla="*/ 1184476 w 12191409"/>
              <a:gd name="connsiteY11-24" fmla="*/ 4629874 h 5874151"/>
              <a:gd name="connsiteX12-25" fmla="*/ 2966977 w 12191409"/>
              <a:gd name="connsiteY12-26" fmla="*/ 4606724 h 5874151"/>
              <a:gd name="connsiteX13-27" fmla="*/ 4054997 w 12191409"/>
              <a:gd name="connsiteY13-28" fmla="*/ 4305782 h 5874151"/>
              <a:gd name="connsiteX14-29" fmla="*/ 5768051 w 12191409"/>
              <a:gd name="connsiteY14-30" fmla="*/ 4004841 h 5874151"/>
              <a:gd name="connsiteX15-31" fmla="*/ 7319058 w 12191409"/>
              <a:gd name="connsiteY15-32" fmla="*/ 3171463 h 5874151"/>
              <a:gd name="connsiteX16-33" fmla="*/ 7596851 w 12191409"/>
              <a:gd name="connsiteY16-34" fmla="*/ 2627453 h 5874151"/>
              <a:gd name="connsiteX17-35" fmla="*/ 8233458 w 12191409"/>
              <a:gd name="connsiteY17-36" fmla="*/ 2164466 h 5874151"/>
              <a:gd name="connsiteX18-37" fmla="*/ 8495606 w 12191409"/>
              <a:gd name="connsiteY18-38" fmla="*/ 429315 h 5874151"/>
              <a:gd name="connsiteX19" fmla="*/ 8580699 w 12191409"/>
              <a:gd name="connsiteY19" fmla="*/ 81023 h 5874151"/>
              <a:gd name="connsiteX20" fmla="*/ 8974238 w 12191409"/>
              <a:gd name="connsiteY20" fmla="*/ 0 h 5874151"/>
              <a:gd name="connsiteX0-39" fmla="*/ 8974238 w 12191409"/>
              <a:gd name="connsiteY0-40" fmla="*/ 0 h 5874151"/>
              <a:gd name="connsiteX1-41" fmla="*/ 9645569 w 12191409"/>
              <a:gd name="connsiteY1-42" fmla="*/ 104172 h 5874151"/>
              <a:gd name="connsiteX2-43" fmla="*/ 10178005 w 12191409"/>
              <a:gd name="connsiteY2-44" fmla="*/ 243068 h 5874151"/>
              <a:gd name="connsiteX3-45" fmla="*/ 10652567 w 12191409"/>
              <a:gd name="connsiteY3-46" fmla="*/ 347241 h 5874151"/>
              <a:gd name="connsiteX4-47" fmla="*/ 10988233 w 12191409"/>
              <a:gd name="connsiteY4-48" fmla="*/ 428263 h 5874151"/>
              <a:gd name="connsiteX5-49" fmla="*/ 11497519 w 12191409"/>
              <a:gd name="connsiteY5-50" fmla="*/ 474562 h 5874151"/>
              <a:gd name="connsiteX6-51" fmla="*/ 11590116 w 12191409"/>
              <a:gd name="connsiteY6-52" fmla="*/ 532436 h 5874151"/>
              <a:gd name="connsiteX7-53" fmla="*/ 12180425 w 12191409"/>
              <a:gd name="connsiteY7-54" fmla="*/ 173620 h 5874151"/>
              <a:gd name="connsiteX8-55" fmla="*/ 12191409 w 12191409"/>
              <a:gd name="connsiteY8-56" fmla="*/ 5874151 h 5874151"/>
              <a:gd name="connsiteX9-57" fmla="*/ 0 w 12191409"/>
              <a:gd name="connsiteY9-58" fmla="*/ 5874151 h 5874151"/>
              <a:gd name="connsiteX10-59" fmla="*/ 0 w 12191409"/>
              <a:gd name="connsiteY10-60" fmla="*/ 4827287 h 5874151"/>
              <a:gd name="connsiteX11-61" fmla="*/ 1184476 w 12191409"/>
              <a:gd name="connsiteY11-62" fmla="*/ 4629874 h 5874151"/>
              <a:gd name="connsiteX12-63" fmla="*/ 2966977 w 12191409"/>
              <a:gd name="connsiteY12-64" fmla="*/ 4606724 h 5874151"/>
              <a:gd name="connsiteX13-65" fmla="*/ 4054997 w 12191409"/>
              <a:gd name="connsiteY13-66" fmla="*/ 4305782 h 5874151"/>
              <a:gd name="connsiteX14-67" fmla="*/ 5768051 w 12191409"/>
              <a:gd name="connsiteY14-68" fmla="*/ 4004841 h 5874151"/>
              <a:gd name="connsiteX15-69" fmla="*/ 7319058 w 12191409"/>
              <a:gd name="connsiteY15-70" fmla="*/ 3171463 h 5874151"/>
              <a:gd name="connsiteX16-71" fmla="*/ 7596851 w 12191409"/>
              <a:gd name="connsiteY16-72" fmla="*/ 2627453 h 5874151"/>
              <a:gd name="connsiteX17-73" fmla="*/ 8233458 w 12191409"/>
              <a:gd name="connsiteY17-74" fmla="*/ 2164466 h 5874151"/>
              <a:gd name="connsiteX18-75" fmla="*/ 8628609 w 12191409"/>
              <a:gd name="connsiteY18-76" fmla="*/ 254748 h 5874151"/>
              <a:gd name="connsiteX19-77" fmla="*/ 8580699 w 12191409"/>
              <a:gd name="connsiteY19-78" fmla="*/ 81023 h 5874151"/>
              <a:gd name="connsiteX20-79" fmla="*/ 8974238 w 12191409"/>
              <a:gd name="connsiteY20-80" fmla="*/ 0 h 5874151"/>
              <a:gd name="connsiteX0-81" fmla="*/ 8974238 w 12191409"/>
              <a:gd name="connsiteY0-82" fmla="*/ 0 h 5874151"/>
              <a:gd name="connsiteX1-83" fmla="*/ 9645569 w 12191409"/>
              <a:gd name="connsiteY1-84" fmla="*/ 104172 h 5874151"/>
              <a:gd name="connsiteX2-85" fmla="*/ 10178005 w 12191409"/>
              <a:gd name="connsiteY2-86" fmla="*/ 243068 h 5874151"/>
              <a:gd name="connsiteX3-87" fmla="*/ 10652567 w 12191409"/>
              <a:gd name="connsiteY3-88" fmla="*/ 347241 h 5874151"/>
              <a:gd name="connsiteX4-89" fmla="*/ 10988233 w 12191409"/>
              <a:gd name="connsiteY4-90" fmla="*/ 428263 h 5874151"/>
              <a:gd name="connsiteX5-91" fmla="*/ 11497519 w 12191409"/>
              <a:gd name="connsiteY5-92" fmla="*/ 474562 h 5874151"/>
              <a:gd name="connsiteX6-93" fmla="*/ 11590116 w 12191409"/>
              <a:gd name="connsiteY6-94" fmla="*/ 532436 h 5874151"/>
              <a:gd name="connsiteX7-95" fmla="*/ 12180425 w 12191409"/>
              <a:gd name="connsiteY7-96" fmla="*/ 173620 h 5874151"/>
              <a:gd name="connsiteX8-97" fmla="*/ 12191409 w 12191409"/>
              <a:gd name="connsiteY8-98" fmla="*/ 5874151 h 5874151"/>
              <a:gd name="connsiteX9-99" fmla="*/ 0 w 12191409"/>
              <a:gd name="connsiteY9-100" fmla="*/ 5874151 h 5874151"/>
              <a:gd name="connsiteX10-101" fmla="*/ 0 w 12191409"/>
              <a:gd name="connsiteY10-102" fmla="*/ 4827287 h 5874151"/>
              <a:gd name="connsiteX11-103" fmla="*/ 1184476 w 12191409"/>
              <a:gd name="connsiteY11-104" fmla="*/ 4629874 h 5874151"/>
              <a:gd name="connsiteX12-105" fmla="*/ 2966977 w 12191409"/>
              <a:gd name="connsiteY12-106" fmla="*/ 4606724 h 5874151"/>
              <a:gd name="connsiteX13-107" fmla="*/ 4054997 w 12191409"/>
              <a:gd name="connsiteY13-108" fmla="*/ 4305782 h 5874151"/>
              <a:gd name="connsiteX14-109" fmla="*/ 5768051 w 12191409"/>
              <a:gd name="connsiteY14-110" fmla="*/ 4004841 h 5874151"/>
              <a:gd name="connsiteX15-111" fmla="*/ 7319058 w 12191409"/>
              <a:gd name="connsiteY15-112" fmla="*/ 3171463 h 5874151"/>
              <a:gd name="connsiteX16-113" fmla="*/ 7596851 w 12191409"/>
              <a:gd name="connsiteY16-114" fmla="*/ 2627453 h 5874151"/>
              <a:gd name="connsiteX17-115" fmla="*/ 8233458 w 12191409"/>
              <a:gd name="connsiteY17-116" fmla="*/ 2164466 h 5874151"/>
              <a:gd name="connsiteX18-117" fmla="*/ 8537170 w 12191409"/>
              <a:gd name="connsiteY18-118" fmla="*/ 628820 h 5874151"/>
              <a:gd name="connsiteX19-119" fmla="*/ 8628609 w 12191409"/>
              <a:gd name="connsiteY19-120" fmla="*/ 254748 h 5874151"/>
              <a:gd name="connsiteX20-121" fmla="*/ 8580699 w 12191409"/>
              <a:gd name="connsiteY20-122" fmla="*/ 81023 h 5874151"/>
              <a:gd name="connsiteX21" fmla="*/ 8974238 w 12191409"/>
              <a:gd name="connsiteY21" fmla="*/ 0 h 5874151"/>
              <a:gd name="connsiteX0-123" fmla="*/ 8974238 w 12191409"/>
              <a:gd name="connsiteY0-124" fmla="*/ 0 h 5874151"/>
              <a:gd name="connsiteX1-125" fmla="*/ 9645569 w 12191409"/>
              <a:gd name="connsiteY1-126" fmla="*/ 104172 h 5874151"/>
              <a:gd name="connsiteX2-127" fmla="*/ 10178005 w 12191409"/>
              <a:gd name="connsiteY2-128" fmla="*/ 243068 h 5874151"/>
              <a:gd name="connsiteX3-129" fmla="*/ 10652567 w 12191409"/>
              <a:gd name="connsiteY3-130" fmla="*/ 347241 h 5874151"/>
              <a:gd name="connsiteX4-131" fmla="*/ 10988233 w 12191409"/>
              <a:gd name="connsiteY4-132" fmla="*/ 428263 h 5874151"/>
              <a:gd name="connsiteX5-133" fmla="*/ 11497519 w 12191409"/>
              <a:gd name="connsiteY5-134" fmla="*/ 474562 h 5874151"/>
              <a:gd name="connsiteX6-135" fmla="*/ 11590116 w 12191409"/>
              <a:gd name="connsiteY6-136" fmla="*/ 532436 h 5874151"/>
              <a:gd name="connsiteX7-137" fmla="*/ 12180425 w 12191409"/>
              <a:gd name="connsiteY7-138" fmla="*/ 173620 h 5874151"/>
              <a:gd name="connsiteX8-139" fmla="*/ 12191409 w 12191409"/>
              <a:gd name="connsiteY8-140" fmla="*/ 5874151 h 5874151"/>
              <a:gd name="connsiteX9-141" fmla="*/ 0 w 12191409"/>
              <a:gd name="connsiteY9-142" fmla="*/ 5874151 h 5874151"/>
              <a:gd name="connsiteX10-143" fmla="*/ 0 w 12191409"/>
              <a:gd name="connsiteY10-144" fmla="*/ 4827287 h 5874151"/>
              <a:gd name="connsiteX11-145" fmla="*/ 1184476 w 12191409"/>
              <a:gd name="connsiteY11-146" fmla="*/ 4629874 h 5874151"/>
              <a:gd name="connsiteX12-147" fmla="*/ 2966977 w 12191409"/>
              <a:gd name="connsiteY12-148" fmla="*/ 4606724 h 5874151"/>
              <a:gd name="connsiteX13-149" fmla="*/ 4054997 w 12191409"/>
              <a:gd name="connsiteY13-150" fmla="*/ 4305782 h 5874151"/>
              <a:gd name="connsiteX14-151" fmla="*/ 5768051 w 12191409"/>
              <a:gd name="connsiteY14-152" fmla="*/ 4004841 h 5874151"/>
              <a:gd name="connsiteX15-153" fmla="*/ 7319058 w 12191409"/>
              <a:gd name="connsiteY15-154" fmla="*/ 3171463 h 5874151"/>
              <a:gd name="connsiteX16-155" fmla="*/ 7596851 w 12191409"/>
              <a:gd name="connsiteY16-156" fmla="*/ 2627453 h 5874151"/>
              <a:gd name="connsiteX17-157" fmla="*/ 8233458 w 12191409"/>
              <a:gd name="connsiteY17-158" fmla="*/ 2164466 h 5874151"/>
              <a:gd name="connsiteX18-159" fmla="*/ 8578733 w 12191409"/>
              <a:gd name="connsiteY18-160" fmla="*/ 620508 h 5874151"/>
              <a:gd name="connsiteX19-161" fmla="*/ 8628609 w 12191409"/>
              <a:gd name="connsiteY19-162" fmla="*/ 254748 h 5874151"/>
              <a:gd name="connsiteX20-163" fmla="*/ 8580699 w 12191409"/>
              <a:gd name="connsiteY20-164" fmla="*/ 81023 h 5874151"/>
              <a:gd name="connsiteX21-165" fmla="*/ 8974238 w 12191409"/>
              <a:gd name="connsiteY21-166" fmla="*/ 0 h 5874151"/>
              <a:gd name="connsiteX0-167" fmla="*/ 8974238 w 12191409"/>
              <a:gd name="connsiteY0-168" fmla="*/ 0 h 5874151"/>
              <a:gd name="connsiteX1-169" fmla="*/ 9645569 w 12191409"/>
              <a:gd name="connsiteY1-170" fmla="*/ 104172 h 5874151"/>
              <a:gd name="connsiteX2-171" fmla="*/ 10178005 w 12191409"/>
              <a:gd name="connsiteY2-172" fmla="*/ 243068 h 5874151"/>
              <a:gd name="connsiteX3-173" fmla="*/ 10652567 w 12191409"/>
              <a:gd name="connsiteY3-174" fmla="*/ 347241 h 5874151"/>
              <a:gd name="connsiteX4-175" fmla="*/ 10988233 w 12191409"/>
              <a:gd name="connsiteY4-176" fmla="*/ 428263 h 5874151"/>
              <a:gd name="connsiteX5-177" fmla="*/ 11497519 w 12191409"/>
              <a:gd name="connsiteY5-178" fmla="*/ 474562 h 5874151"/>
              <a:gd name="connsiteX6-179" fmla="*/ 11590116 w 12191409"/>
              <a:gd name="connsiteY6-180" fmla="*/ 532436 h 5874151"/>
              <a:gd name="connsiteX7-181" fmla="*/ 12180425 w 12191409"/>
              <a:gd name="connsiteY7-182" fmla="*/ 173620 h 5874151"/>
              <a:gd name="connsiteX8-183" fmla="*/ 12191409 w 12191409"/>
              <a:gd name="connsiteY8-184" fmla="*/ 5874151 h 5874151"/>
              <a:gd name="connsiteX9-185" fmla="*/ 0 w 12191409"/>
              <a:gd name="connsiteY9-186" fmla="*/ 5874151 h 5874151"/>
              <a:gd name="connsiteX10-187" fmla="*/ 0 w 12191409"/>
              <a:gd name="connsiteY10-188" fmla="*/ 4827287 h 5874151"/>
              <a:gd name="connsiteX11-189" fmla="*/ 1184476 w 12191409"/>
              <a:gd name="connsiteY11-190" fmla="*/ 4629874 h 5874151"/>
              <a:gd name="connsiteX12-191" fmla="*/ 2966977 w 12191409"/>
              <a:gd name="connsiteY12-192" fmla="*/ 4606724 h 5874151"/>
              <a:gd name="connsiteX13-193" fmla="*/ 4054997 w 12191409"/>
              <a:gd name="connsiteY13-194" fmla="*/ 4305782 h 5874151"/>
              <a:gd name="connsiteX14-195" fmla="*/ 5768051 w 12191409"/>
              <a:gd name="connsiteY14-196" fmla="*/ 4004841 h 5874151"/>
              <a:gd name="connsiteX15-197" fmla="*/ 7319058 w 12191409"/>
              <a:gd name="connsiteY15-198" fmla="*/ 3171463 h 5874151"/>
              <a:gd name="connsiteX16-199" fmla="*/ 7596851 w 12191409"/>
              <a:gd name="connsiteY16-200" fmla="*/ 2627453 h 5874151"/>
              <a:gd name="connsiteX17-201" fmla="*/ 8233458 w 12191409"/>
              <a:gd name="connsiteY17-202" fmla="*/ 2164466 h 5874151"/>
              <a:gd name="connsiteX18-203" fmla="*/ 8578733 w 12191409"/>
              <a:gd name="connsiteY18-204" fmla="*/ 620508 h 5874151"/>
              <a:gd name="connsiteX19-205" fmla="*/ 8628609 w 12191409"/>
              <a:gd name="connsiteY19-206" fmla="*/ 254748 h 5874151"/>
              <a:gd name="connsiteX20-207" fmla="*/ 8580699 w 12191409"/>
              <a:gd name="connsiteY20-208" fmla="*/ 81023 h 5874151"/>
              <a:gd name="connsiteX21-209" fmla="*/ 8974238 w 12191409"/>
              <a:gd name="connsiteY21-210" fmla="*/ 0 h 5874151"/>
              <a:gd name="connsiteX0-211" fmla="*/ 0 w 12191409"/>
              <a:gd name="connsiteY0-212" fmla="*/ 5874151 h 5965591"/>
              <a:gd name="connsiteX1-213" fmla="*/ 0 w 12191409"/>
              <a:gd name="connsiteY1-214" fmla="*/ 4827287 h 5965591"/>
              <a:gd name="connsiteX2-215" fmla="*/ 1184476 w 12191409"/>
              <a:gd name="connsiteY2-216" fmla="*/ 4629874 h 5965591"/>
              <a:gd name="connsiteX3-217" fmla="*/ 2966977 w 12191409"/>
              <a:gd name="connsiteY3-218" fmla="*/ 4606724 h 5965591"/>
              <a:gd name="connsiteX4-219" fmla="*/ 4054997 w 12191409"/>
              <a:gd name="connsiteY4-220" fmla="*/ 4305782 h 5965591"/>
              <a:gd name="connsiteX5-221" fmla="*/ 5768051 w 12191409"/>
              <a:gd name="connsiteY5-222" fmla="*/ 4004841 h 5965591"/>
              <a:gd name="connsiteX6-223" fmla="*/ 7319058 w 12191409"/>
              <a:gd name="connsiteY6-224" fmla="*/ 3171463 h 5965591"/>
              <a:gd name="connsiteX7-225" fmla="*/ 7596851 w 12191409"/>
              <a:gd name="connsiteY7-226" fmla="*/ 2627453 h 5965591"/>
              <a:gd name="connsiteX8-227" fmla="*/ 8233458 w 12191409"/>
              <a:gd name="connsiteY8-228" fmla="*/ 2164466 h 5965591"/>
              <a:gd name="connsiteX9-229" fmla="*/ 8578733 w 12191409"/>
              <a:gd name="connsiteY9-230" fmla="*/ 620508 h 5965591"/>
              <a:gd name="connsiteX10-231" fmla="*/ 8628609 w 12191409"/>
              <a:gd name="connsiteY10-232" fmla="*/ 254748 h 5965591"/>
              <a:gd name="connsiteX11-233" fmla="*/ 8580699 w 12191409"/>
              <a:gd name="connsiteY11-234" fmla="*/ 81023 h 5965591"/>
              <a:gd name="connsiteX12-235" fmla="*/ 8974238 w 12191409"/>
              <a:gd name="connsiteY12-236" fmla="*/ 0 h 5965591"/>
              <a:gd name="connsiteX13-237" fmla="*/ 9645569 w 12191409"/>
              <a:gd name="connsiteY13-238" fmla="*/ 104172 h 5965591"/>
              <a:gd name="connsiteX14-239" fmla="*/ 10178005 w 12191409"/>
              <a:gd name="connsiteY14-240" fmla="*/ 243068 h 5965591"/>
              <a:gd name="connsiteX15-241" fmla="*/ 10652567 w 12191409"/>
              <a:gd name="connsiteY15-242" fmla="*/ 347241 h 5965591"/>
              <a:gd name="connsiteX16-243" fmla="*/ 10988233 w 12191409"/>
              <a:gd name="connsiteY16-244" fmla="*/ 428263 h 5965591"/>
              <a:gd name="connsiteX17-245" fmla="*/ 11497519 w 12191409"/>
              <a:gd name="connsiteY17-246" fmla="*/ 474562 h 5965591"/>
              <a:gd name="connsiteX18-247" fmla="*/ 11590116 w 12191409"/>
              <a:gd name="connsiteY18-248" fmla="*/ 532436 h 5965591"/>
              <a:gd name="connsiteX19-249" fmla="*/ 12180425 w 12191409"/>
              <a:gd name="connsiteY19-250" fmla="*/ 173620 h 5965591"/>
              <a:gd name="connsiteX20-251" fmla="*/ 12191409 w 12191409"/>
              <a:gd name="connsiteY20-252" fmla="*/ 5874151 h 5965591"/>
              <a:gd name="connsiteX21-253" fmla="*/ 91440 w 12191409"/>
              <a:gd name="connsiteY21-254" fmla="*/ 5965591 h 5965591"/>
              <a:gd name="connsiteX0-255" fmla="*/ 0 w 12191409"/>
              <a:gd name="connsiteY0-256" fmla="*/ 5874151 h 5874151"/>
              <a:gd name="connsiteX1-257" fmla="*/ 0 w 12191409"/>
              <a:gd name="connsiteY1-258" fmla="*/ 4827287 h 5874151"/>
              <a:gd name="connsiteX2-259" fmla="*/ 1184476 w 12191409"/>
              <a:gd name="connsiteY2-260" fmla="*/ 4629874 h 5874151"/>
              <a:gd name="connsiteX3-261" fmla="*/ 2966977 w 12191409"/>
              <a:gd name="connsiteY3-262" fmla="*/ 4606724 h 5874151"/>
              <a:gd name="connsiteX4-263" fmla="*/ 4054997 w 12191409"/>
              <a:gd name="connsiteY4-264" fmla="*/ 4305782 h 5874151"/>
              <a:gd name="connsiteX5-265" fmla="*/ 5768051 w 12191409"/>
              <a:gd name="connsiteY5-266" fmla="*/ 4004841 h 5874151"/>
              <a:gd name="connsiteX6-267" fmla="*/ 7319058 w 12191409"/>
              <a:gd name="connsiteY6-268" fmla="*/ 3171463 h 5874151"/>
              <a:gd name="connsiteX7-269" fmla="*/ 7596851 w 12191409"/>
              <a:gd name="connsiteY7-270" fmla="*/ 2627453 h 5874151"/>
              <a:gd name="connsiteX8-271" fmla="*/ 8233458 w 12191409"/>
              <a:gd name="connsiteY8-272" fmla="*/ 2164466 h 5874151"/>
              <a:gd name="connsiteX9-273" fmla="*/ 8578733 w 12191409"/>
              <a:gd name="connsiteY9-274" fmla="*/ 620508 h 5874151"/>
              <a:gd name="connsiteX10-275" fmla="*/ 8628609 w 12191409"/>
              <a:gd name="connsiteY10-276" fmla="*/ 254748 h 5874151"/>
              <a:gd name="connsiteX11-277" fmla="*/ 8580699 w 12191409"/>
              <a:gd name="connsiteY11-278" fmla="*/ 81023 h 5874151"/>
              <a:gd name="connsiteX12-279" fmla="*/ 8974238 w 12191409"/>
              <a:gd name="connsiteY12-280" fmla="*/ 0 h 5874151"/>
              <a:gd name="connsiteX13-281" fmla="*/ 9645569 w 12191409"/>
              <a:gd name="connsiteY13-282" fmla="*/ 104172 h 5874151"/>
              <a:gd name="connsiteX14-283" fmla="*/ 10178005 w 12191409"/>
              <a:gd name="connsiteY14-284" fmla="*/ 243068 h 5874151"/>
              <a:gd name="connsiteX15-285" fmla="*/ 10652567 w 12191409"/>
              <a:gd name="connsiteY15-286" fmla="*/ 347241 h 5874151"/>
              <a:gd name="connsiteX16-287" fmla="*/ 10988233 w 12191409"/>
              <a:gd name="connsiteY16-288" fmla="*/ 428263 h 5874151"/>
              <a:gd name="connsiteX17-289" fmla="*/ 11497519 w 12191409"/>
              <a:gd name="connsiteY17-290" fmla="*/ 474562 h 5874151"/>
              <a:gd name="connsiteX18-291" fmla="*/ 11590116 w 12191409"/>
              <a:gd name="connsiteY18-292" fmla="*/ 532436 h 5874151"/>
              <a:gd name="connsiteX19-293" fmla="*/ 12180425 w 12191409"/>
              <a:gd name="connsiteY19-294" fmla="*/ 173620 h 5874151"/>
              <a:gd name="connsiteX20-295" fmla="*/ 12191409 w 12191409"/>
              <a:gd name="connsiteY20-296" fmla="*/ 5874151 h 5874151"/>
              <a:gd name="connsiteX0-297" fmla="*/ 0 w 12191409"/>
              <a:gd name="connsiteY0-298" fmla="*/ 4827287 h 5874151"/>
              <a:gd name="connsiteX1-299" fmla="*/ 1184476 w 12191409"/>
              <a:gd name="connsiteY1-300" fmla="*/ 4629874 h 5874151"/>
              <a:gd name="connsiteX2-301" fmla="*/ 2966977 w 12191409"/>
              <a:gd name="connsiteY2-302" fmla="*/ 4606724 h 5874151"/>
              <a:gd name="connsiteX3-303" fmla="*/ 4054997 w 12191409"/>
              <a:gd name="connsiteY3-304" fmla="*/ 4305782 h 5874151"/>
              <a:gd name="connsiteX4-305" fmla="*/ 5768051 w 12191409"/>
              <a:gd name="connsiteY4-306" fmla="*/ 4004841 h 5874151"/>
              <a:gd name="connsiteX5-307" fmla="*/ 7319058 w 12191409"/>
              <a:gd name="connsiteY5-308" fmla="*/ 3171463 h 5874151"/>
              <a:gd name="connsiteX6-309" fmla="*/ 7596851 w 12191409"/>
              <a:gd name="connsiteY6-310" fmla="*/ 2627453 h 5874151"/>
              <a:gd name="connsiteX7-311" fmla="*/ 8233458 w 12191409"/>
              <a:gd name="connsiteY7-312" fmla="*/ 2164466 h 5874151"/>
              <a:gd name="connsiteX8-313" fmla="*/ 8578733 w 12191409"/>
              <a:gd name="connsiteY8-314" fmla="*/ 620508 h 5874151"/>
              <a:gd name="connsiteX9-315" fmla="*/ 8628609 w 12191409"/>
              <a:gd name="connsiteY9-316" fmla="*/ 254748 h 5874151"/>
              <a:gd name="connsiteX10-317" fmla="*/ 8580699 w 12191409"/>
              <a:gd name="connsiteY10-318" fmla="*/ 81023 h 5874151"/>
              <a:gd name="connsiteX11-319" fmla="*/ 8974238 w 12191409"/>
              <a:gd name="connsiteY11-320" fmla="*/ 0 h 5874151"/>
              <a:gd name="connsiteX12-321" fmla="*/ 9645569 w 12191409"/>
              <a:gd name="connsiteY12-322" fmla="*/ 104172 h 5874151"/>
              <a:gd name="connsiteX13-323" fmla="*/ 10178005 w 12191409"/>
              <a:gd name="connsiteY13-324" fmla="*/ 243068 h 5874151"/>
              <a:gd name="connsiteX14-325" fmla="*/ 10652567 w 12191409"/>
              <a:gd name="connsiteY14-326" fmla="*/ 347241 h 5874151"/>
              <a:gd name="connsiteX15-327" fmla="*/ 10988233 w 12191409"/>
              <a:gd name="connsiteY15-328" fmla="*/ 428263 h 5874151"/>
              <a:gd name="connsiteX16-329" fmla="*/ 11497519 w 12191409"/>
              <a:gd name="connsiteY16-330" fmla="*/ 474562 h 5874151"/>
              <a:gd name="connsiteX17-331" fmla="*/ 11590116 w 12191409"/>
              <a:gd name="connsiteY17-332" fmla="*/ 532436 h 5874151"/>
              <a:gd name="connsiteX18-333" fmla="*/ 12180425 w 12191409"/>
              <a:gd name="connsiteY18-334" fmla="*/ 173620 h 5874151"/>
              <a:gd name="connsiteX19-335" fmla="*/ 12191409 w 12191409"/>
              <a:gd name="connsiteY19-336" fmla="*/ 5874151 h 5874151"/>
              <a:gd name="connsiteX0-337" fmla="*/ 0 w 12180425"/>
              <a:gd name="connsiteY0-338" fmla="*/ 4827287 h 4827287"/>
              <a:gd name="connsiteX1-339" fmla="*/ 1184476 w 12180425"/>
              <a:gd name="connsiteY1-340" fmla="*/ 4629874 h 4827287"/>
              <a:gd name="connsiteX2-341" fmla="*/ 2966977 w 12180425"/>
              <a:gd name="connsiteY2-342" fmla="*/ 4606724 h 4827287"/>
              <a:gd name="connsiteX3-343" fmla="*/ 4054997 w 12180425"/>
              <a:gd name="connsiteY3-344" fmla="*/ 4305782 h 4827287"/>
              <a:gd name="connsiteX4-345" fmla="*/ 5768051 w 12180425"/>
              <a:gd name="connsiteY4-346" fmla="*/ 4004841 h 4827287"/>
              <a:gd name="connsiteX5-347" fmla="*/ 7319058 w 12180425"/>
              <a:gd name="connsiteY5-348" fmla="*/ 3171463 h 4827287"/>
              <a:gd name="connsiteX6-349" fmla="*/ 7596851 w 12180425"/>
              <a:gd name="connsiteY6-350" fmla="*/ 2627453 h 4827287"/>
              <a:gd name="connsiteX7-351" fmla="*/ 8233458 w 12180425"/>
              <a:gd name="connsiteY7-352" fmla="*/ 2164466 h 4827287"/>
              <a:gd name="connsiteX8-353" fmla="*/ 8578733 w 12180425"/>
              <a:gd name="connsiteY8-354" fmla="*/ 620508 h 4827287"/>
              <a:gd name="connsiteX9-355" fmla="*/ 8628609 w 12180425"/>
              <a:gd name="connsiteY9-356" fmla="*/ 254748 h 4827287"/>
              <a:gd name="connsiteX10-357" fmla="*/ 8580699 w 12180425"/>
              <a:gd name="connsiteY10-358" fmla="*/ 81023 h 4827287"/>
              <a:gd name="connsiteX11-359" fmla="*/ 8974238 w 12180425"/>
              <a:gd name="connsiteY11-360" fmla="*/ 0 h 4827287"/>
              <a:gd name="connsiteX12-361" fmla="*/ 9645569 w 12180425"/>
              <a:gd name="connsiteY12-362" fmla="*/ 104172 h 4827287"/>
              <a:gd name="connsiteX13-363" fmla="*/ 10178005 w 12180425"/>
              <a:gd name="connsiteY13-364" fmla="*/ 243068 h 4827287"/>
              <a:gd name="connsiteX14-365" fmla="*/ 10652567 w 12180425"/>
              <a:gd name="connsiteY14-366" fmla="*/ 347241 h 4827287"/>
              <a:gd name="connsiteX15-367" fmla="*/ 10988233 w 12180425"/>
              <a:gd name="connsiteY15-368" fmla="*/ 428263 h 4827287"/>
              <a:gd name="connsiteX16-369" fmla="*/ 11497519 w 12180425"/>
              <a:gd name="connsiteY16-370" fmla="*/ 474562 h 4827287"/>
              <a:gd name="connsiteX17-371" fmla="*/ 11590116 w 12180425"/>
              <a:gd name="connsiteY17-372" fmla="*/ 532436 h 4827287"/>
              <a:gd name="connsiteX18-373" fmla="*/ 12180425 w 12180425"/>
              <a:gd name="connsiteY18-374" fmla="*/ 173620 h 48272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</a:cxnLst>
            <a:rect l="l" t="t" r="r" b="b"/>
            <a:pathLst>
              <a:path w="12180425" h="4827287">
                <a:moveTo>
                  <a:pt x="0" y="4827287"/>
                </a:moveTo>
                <a:lnTo>
                  <a:pt x="1184476" y="4629874"/>
                </a:lnTo>
                <a:lnTo>
                  <a:pt x="2966977" y="4606724"/>
                </a:lnTo>
                <a:lnTo>
                  <a:pt x="4054997" y="4305782"/>
                </a:lnTo>
                <a:lnTo>
                  <a:pt x="5768051" y="4004841"/>
                </a:lnTo>
                <a:lnTo>
                  <a:pt x="7319058" y="3171463"/>
                </a:lnTo>
                <a:lnTo>
                  <a:pt x="7596851" y="2627453"/>
                </a:lnTo>
                <a:lnTo>
                  <a:pt x="8233458" y="2164466"/>
                </a:lnTo>
                <a:cubicBezTo>
                  <a:pt x="8348550" y="1649813"/>
                  <a:pt x="8521830" y="943969"/>
                  <a:pt x="8578733" y="620508"/>
                </a:cubicBezTo>
                <a:lnTo>
                  <a:pt x="8628609" y="254748"/>
                </a:lnTo>
                <a:lnTo>
                  <a:pt x="8580699" y="81023"/>
                </a:lnTo>
                <a:lnTo>
                  <a:pt x="8974238" y="0"/>
                </a:lnTo>
                <a:lnTo>
                  <a:pt x="9645569" y="104172"/>
                </a:lnTo>
                <a:lnTo>
                  <a:pt x="10178005" y="243068"/>
                </a:lnTo>
                <a:lnTo>
                  <a:pt x="10652567" y="347241"/>
                </a:lnTo>
                <a:lnTo>
                  <a:pt x="10988233" y="428263"/>
                </a:lnTo>
                <a:lnTo>
                  <a:pt x="11497519" y="474562"/>
                </a:lnTo>
                <a:lnTo>
                  <a:pt x="11590116" y="532436"/>
                </a:lnTo>
                <a:lnTo>
                  <a:pt x="12180425" y="173620"/>
                </a:lnTo>
              </a:path>
            </a:pathLst>
          </a:custGeom>
          <a:noFill/>
          <a:ln w="285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575" y="3119789"/>
            <a:ext cx="448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07534" y="6104505"/>
            <a:ext cx="942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</a:t>
            </a:r>
          </a:p>
          <a:p>
            <a:pPr algn="r"/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purus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6" name="椭圆 15"/>
          <p:cNvSpPr/>
          <p:nvPr/>
        </p:nvSpPr>
        <p:spPr>
          <a:xfrm>
            <a:off x="8494107" y="980728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8128347" y="3050597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7496580" y="3507797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7222260" y="4039812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717657" y="4887710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2891330" y="5477914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1070843" y="5536103"/>
            <a:ext cx="182880" cy="18288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769403" y="810226"/>
            <a:ext cx="17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7748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M</a:t>
            </a:r>
            <a:endParaRPr lang="zh-CN" altLang="en-US" sz="2000" b="1" dirty="0">
              <a:solidFill>
                <a:schemeClr val="bg1"/>
              </a:solidFill>
              <a:effectLst>
                <a:outerShdw blurRad="152400" dist="38100" dir="2700000" algn="tl">
                  <a:srgbClr val="000000">
                    <a:alpha val="54000"/>
                  </a:srgb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33456" y="2967644"/>
            <a:ext cx="17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6528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M</a:t>
            </a:r>
            <a:endParaRPr lang="zh-CN" altLang="en-US" sz="2000" b="1" dirty="0">
              <a:solidFill>
                <a:schemeClr val="bg1"/>
              </a:solidFill>
              <a:effectLst>
                <a:outerShdw blurRad="152400" dist="38100" dir="2700000" algn="tl">
                  <a:srgbClr val="000000">
                    <a:alpha val="54000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57668" y="3408008"/>
            <a:ext cx="17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6012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M</a:t>
            </a:r>
            <a:endParaRPr lang="zh-CN" altLang="en-US" sz="2000" b="1" dirty="0">
              <a:solidFill>
                <a:schemeClr val="bg1"/>
              </a:solidFill>
              <a:effectLst>
                <a:outerShdw blurRad="152400" dist="38100" dir="2700000" algn="tl">
                  <a:srgbClr val="000000">
                    <a:alpha val="54000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36839" y="3948334"/>
            <a:ext cx="17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5823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M</a:t>
            </a:r>
            <a:endParaRPr lang="zh-CN" altLang="en-US" sz="2000" b="1" dirty="0">
              <a:solidFill>
                <a:schemeClr val="bg1"/>
              </a:solidFill>
              <a:effectLst>
                <a:outerShdw blurRad="152400" dist="38100" dir="2700000" algn="tl">
                  <a:srgbClr val="000000">
                    <a:alpha val="54000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45495" y="4654917"/>
            <a:ext cx="17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4356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M</a:t>
            </a:r>
            <a:endParaRPr lang="zh-CN" altLang="en-US" sz="2000" b="1" dirty="0">
              <a:solidFill>
                <a:schemeClr val="bg1"/>
              </a:solidFill>
              <a:effectLst>
                <a:outerShdw blurRad="152400" dist="38100" dir="2700000" algn="tl">
                  <a:srgbClr val="000000">
                    <a:alpha val="54000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60484" y="5186932"/>
            <a:ext cx="17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3947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M</a:t>
            </a:r>
            <a:endParaRPr lang="zh-CN" altLang="en-US" sz="2000" b="1" dirty="0">
              <a:solidFill>
                <a:schemeClr val="bg1"/>
              </a:solidFill>
              <a:effectLst>
                <a:outerShdw blurRad="152400" dist="38100" dir="2700000" algn="tl">
                  <a:srgbClr val="000000">
                    <a:alpha val="54000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07571" y="5727258"/>
            <a:ext cx="17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1122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152400" dist="38100" dir="2700000" algn="tl">
                    <a:srgbClr val="000000">
                      <a:alpha val="54000"/>
                    </a:srgbClr>
                  </a:outerShdw>
                </a:effectLst>
              </a:rPr>
              <a:t>M</a:t>
            </a:r>
            <a:endParaRPr lang="zh-CN" altLang="en-US" sz="2000" b="1" dirty="0">
              <a:solidFill>
                <a:schemeClr val="bg1"/>
              </a:solidFill>
              <a:effectLst>
                <a:outerShdw blurRad="152400" dist="38100" dir="2700000" algn="tl">
                  <a:srgbClr val="000000">
                    <a:alpha val="54000"/>
                  </a:srgbClr>
                </a:outerShdw>
              </a:effectLst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287988" y="394283"/>
            <a:ext cx="660887" cy="466439"/>
            <a:chOff x="-2061892" y="314640"/>
            <a:chExt cx="5527857" cy="3901442"/>
          </a:xfrm>
          <a:noFill/>
        </p:grpSpPr>
        <p:sp>
          <p:nvSpPr>
            <p:cNvPr id="34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42" name="图形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5167" y="5111004"/>
            <a:ext cx="606330" cy="60633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229511" y="5771207"/>
            <a:ext cx="159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rgbClr val="86683B"/>
                </a:solidFill>
                <a:ea typeface="Open Sans Light" panose="020B0306030504020204" pitchFamily="34" charset="0"/>
                <a:cs typeface="Segoe UI" panose="020B0502040204020203" pitchFamily="34" charset="0"/>
              </a:rPr>
              <a:t>M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Segoe UI" panose="020B0502040204020203" pitchFamily="34" charset="0"/>
              </a:rPr>
              <a:t>OUNTAIN</a:t>
            </a:r>
            <a:endParaRPr lang="zh-CN" altLang="en-US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19" dur="1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28" dur="1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37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4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55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64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73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0" presetClass="entr" presetSubtype="0" fill="hold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7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1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5" grpId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200400"/>
            <a:ext cx="12192000" cy="3657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0" b="37361"/>
          <a:stretch>
            <a:fillRect/>
          </a:stretch>
        </p:blipFill>
        <p:spPr>
          <a:xfrm>
            <a:off x="20" y="0"/>
            <a:ext cx="12191980" cy="295656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0800000">
            <a:off x="806709" y="3905240"/>
            <a:ext cx="1536794" cy="1324822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3074167" y="3905240"/>
            <a:ext cx="1536794" cy="1324822"/>
          </a:xfrm>
          <a:prstGeom prst="triangle">
            <a:avLst/>
          </a:prstGeom>
          <a:blipFill dpi="0" rotWithShape="0">
            <a:blip r:embed="rId4"/>
            <a:srcRect/>
            <a:tile tx="0" ty="0" sx="100000" sy="100000" flip="none" algn="t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5341625" y="3905240"/>
            <a:ext cx="1536794" cy="1324822"/>
          </a:xfrm>
          <a:prstGeom prst="triangle">
            <a:avLst/>
          </a:prstGeom>
          <a:blipFill dpi="0" rotWithShape="0">
            <a:blip r:embed="rId5"/>
            <a:srcRect/>
            <a:tile tx="0" ty="0" sx="100000" sy="100000" flip="none" algn="t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609083" y="3905240"/>
            <a:ext cx="1536794" cy="1324822"/>
          </a:xfrm>
          <a:prstGeom prst="triangle">
            <a:avLst/>
          </a:prstGeom>
          <a:blipFill dpi="0" rotWithShape="0">
            <a:blip r:embed="rId6"/>
            <a:srcRect/>
            <a:tile tx="0" ty="0" sx="100000" sy="100000" flip="none" algn="t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9876541" y="3905240"/>
            <a:ext cx="1536794" cy="1324822"/>
          </a:xfrm>
          <a:prstGeom prst="triangle">
            <a:avLst/>
          </a:prstGeom>
          <a:blipFill dpi="0" rotWithShape="0">
            <a:blip r:embed="rId7"/>
            <a:srcRect/>
            <a:tile tx="0" ty="0" sx="100000" sy="100000" flip="none" algn="ctr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55440" y="6164187"/>
            <a:ext cx="1008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consectetuer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Maecenas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porttitor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alpha val="83000"/>
                  </a:schemeClr>
                </a:solidFill>
                <a:effectLst>
                  <a:outerShdw blurRad="177800" dist="38100" dir="2700000" algn="tl" rotWithShape="0">
                    <a:prstClr val="black">
                      <a:alpha val="56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06578" y="5451016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1973C2"/>
                </a:solidFill>
              </a:rPr>
              <a:t>O</a:t>
            </a:r>
            <a:r>
              <a:rPr lang="en-US" altLang="zh-CN" sz="2000" b="1" dirty="0">
                <a:solidFill>
                  <a:schemeClr val="bg1"/>
                </a:solidFill>
              </a:rPr>
              <a:t>NE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74993" y="5451016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86683B"/>
                </a:solidFill>
              </a:rPr>
              <a:t>T</a:t>
            </a:r>
            <a:r>
              <a:rPr lang="en-US" altLang="zh-CN" sz="2000" b="1" dirty="0">
                <a:solidFill>
                  <a:schemeClr val="bg1"/>
                </a:solidFill>
              </a:rPr>
              <a:t>WO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43408" y="5451016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51734E"/>
                </a:solidFill>
              </a:rPr>
              <a:t>T</a:t>
            </a:r>
            <a:r>
              <a:rPr lang="en-US" altLang="zh-CN" sz="2000" b="1" dirty="0">
                <a:solidFill>
                  <a:schemeClr val="bg1"/>
                </a:solidFill>
              </a:rPr>
              <a:t>HREE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11823" y="5451016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222A3E"/>
                </a:solidFill>
              </a:rPr>
              <a:t>F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980240" y="5451016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04305F"/>
                </a:solidFill>
              </a:rPr>
              <a:t>F</a:t>
            </a:r>
            <a:r>
              <a:rPr lang="en-US" altLang="zh-CN" sz="2000" b="1" dirty="0">
                <a:solidFill>
                  <a:schemeClr val="bg1"/>
                </a:solidFill>
              </a:rPr>
              <a:t>IVE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3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78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7" grpId="0" animBg="1"/>
      <p:bldP spid="19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0800000">
            <a:off x="804328" y="1843925"/>
            <a:ext cx="1150524" cy="991830"/>
          </a:xfrm>
          <a:prstGeom prst="triangle">
            <a:avLst/>
          </a:prstGeom>
          <a:blipFill dpi="0" rotWithShape="0">
            <a:blip r:embed="rId2"/>
            <a:srcRect/>
            <a:tile tx="0" ty="0" sx="100000" sy="100000" flip="none" algn="t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2720573" y="4026016"/>
            <a:ext cx="1150524" cy="991830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4636818" y="1843925"/>
            <a:ext cx="1150524" cy="991830"/>
          </a:xfrm>
          <a:prstGeom prst="triangle">
            <a:avLst/>
          </a:prstGeom>
          <a:blipFill dpi="0" rotWithShape="0">
            <a:blip r:embed="rId4"/>
            <a:srcRect/>
            <a:tile tx="0" ty="0" sx="100000" sy="100000" flip="none" algn="t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6553063" y="4026016"/>
            <a:ext cx="1150524" cy="991830"/>
          </a:xfrm>
          <a:prstGeom prst="triangle">
            <a:avLst/>
          </a:prstGeom>
          <a:blipFill dpi="0" rotWithShape="0">
            <a:blip r:embed="rId5"/>
            <a:srcRect/>
            <a:tile tx="0" ty="0" sx="100000" sy="100000" flip="none" algn="t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8469309" y="1843925"/>
            <a:ext cx="1150524" cy="991830"/>
          </a:xfrm>
          <a:prstGeom prst="triangle">
            <a:avLst/>
          </a:prstGeom>
          <a:blipFill dpi="0" rotWithShape="0">
            <a:blip r:embed="rId6"/>
            <a:srcRect/>
            <a:tile tx="0" ty="0" sx="100000" sy="100000" flip="none" algn="ctr"/>
          </a:blipFill>
          <a:ln w="6350" cap="rnd">
            <a:solidFill>
              <a:schemeClr val="tx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943824" y="3434866"/>
            <a:ext cx="10075026" cy="0"/>
          </a:xfrm>
          <a:prstGeom prst="line">
            <a:avLst/>
          </a:prstGeom>
          <a:ln w="3175">
            <a:solidFill>
              <a:schemeClr val="bg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343589" y="2957322"/>
            <a:ext cx="72000" cy="513544"/>
            <a:chOff x="1343589" y="2957322"/>
            <a:chExt cx="72000" cy="51354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382268" y="2957322"/>
              <a:ext cx="0" cy="40843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56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343589" y="3398866"/>
              <a:ext cx="72000" cy="72000"/>
            </a:xfrm>
            <a:prstGeom prst="ellipse">
              <a:avLst/>
            </a:prstGeom>
            <a:solidFill>
              <a:srgbClr val="267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59835" y="3398866"/>
            <a:ext cx="72000" cy="523148"/>
            <a:chOff x="3259835" y="3398866"/>
            <a:chExt cx="72000" cy="523148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298063" y="3513582"/>
              <a:ext cx="0" cy="40843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7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3259835" y="3398866"/>
              <a:ext cx="72000" cy="72000"/>
            </a:xfrm>
            <a:prstGeom prst="ellipse">
              <a:avLst/>
            </a:prstGeom>
            <a:solidFill>
              <a:srgbClr val="65B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76081" y="2957322"/>
            <a:ext cx="72000" cy="513544"/>
            <a:chOff x="5176081" y="2957322"/>
            <a:chExt cx="72000" cy="51354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13858" y="2957322"/>
              <a:ext cx="0" cy="40843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56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5176081" y="3398866"/>
              <a:ext cx="72000" cy="72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092327" y="3398866"/>
            <a:ext cx="72000" cy="523148"/>
            <a:chOff x="7092327" y="3398866"/>
            <a:chExt cx="72000" cy="523148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7129653" y="3513582"/>
              <a:ext cx="0" cy="40843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7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7092327" y="3398866"/>
              <a:ext cx="72000" cy="72000"/>
            </a:xfrm>
            <a:prstGeom prst="ellipse">
              <a:avLst/>
            </a:prstGeom>
            <a:solidFill>
              <a:srgbClr val="9EAA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08571" y="2926842"/>
            <a:ext cx="72000" cy="544024"/>
            <a:chOff x="9008571" y="2926842"/>
            <a:chExt cx="72000" cy="54402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9045448" y="2926842"/>
              <a:ext cx="0" cy="40843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56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9008571" y="339886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49576" y="6039882"/>
            <a:ext cx="1098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</a:t>
            </a:r>
          </a:p>
          <a:p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purus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287988" y="394283"/>
            <a:ext cx="660887" cy="466439"/>
            <a:chOff x="-2061892" y="314640"/>
            <a:chExt cx="5527857" cy="3901442"/>
          </a:xfrm>
          <a:noFill/>
        </p:grpSpPr>
        <p:sp>
          <p:nvSpPr>
            <p:cNvPr id="25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6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99920" y="1897866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</a:rPr>
              <a:t>W</a:t>
            </a:r>
            <a:r>
              <a:rPr lang="en-US" altLang="zh-CN" sz="2000" b="1" dirty="0">
                <a:solidFill>
                  <a:schemeClr val="bg1"/>
                </a:solidFill>
                <a:ea typeface="+mj-ea"/>
              </a:rPr>
              <a:t>HITE</a:t>
            </a:r>
            <a:endParaRPr lang="zh-CN" altLang="en-US" sz="20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99920" y="2191435"/>
            <a:ext cx="26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zh-CN" altLang="en-US" sz="1200" dirty="0"/>
          </a:p>
        </p:txBody>
      </p:sp>
      <p:sp>
        <p:nvSpPr>
          <p:cNvPr id="29" name="文本框 28"/>
          <p:cNvSpPr txBox="1"/>
          <p:nvPr/>
        </p:nvSpPr>
        <p:spPr>
          <a:xfrm>
            <a:off x="3901440" y="4264392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65B0C7"/>
                </a:solidFill>
              </a:rPr>
              <a:t>B</a:t>
            </a:r>
            <a:r>
              <a:rPr lang="en-US" altLang="zh-CN" sz="2000" b="1" dirty="0">
                <a:solidFill>
                  <a:schemeClr val="bg1"/>
                </a:solidFill>
              </a:rPr>
              <a:t>LUE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01440" y="4578281"/>
            <a:ext cx="26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zh-CN" altLang="en-US" sz="1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7696160" y="4264392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687A9F"/>
                </a:solidFill>
              </a:rPr>
              <a:t>P</a:t>
            </a:r>
            <a:r>
              <a:rPr lang="en-US" altLang="zh-CN" sz="2000" b="1" dirty="0">
                <a:solidFill>
                  <a:schemeClr val="bg1"/>
                </a:solidFill>
              </a:rPr>
              <a:t>INK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696160" y="4578281"/>
            <a:ext cx="26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5716136" y="1897866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92D050"/>
                </a:solidFill>
              </a:rPr>
              <a:t>G</a:t>
            </a:r>
            <a:r>
              <a:rPr lang="en-US" altLang="zh-CN" sz="2000" b="1" dirty="0">
                <a:solidFill>
                  <a:schemeClr val="bg1"/>
                </a:solidFill>
              </a:rPr>
              <a:t>REEN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16136" y="2191435"/>
            <a:ext cx="26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zh-CN" altLang="en-US" sz="1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9604568" y="1897866"/>
            <a:ext cx="133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</a:rPr>
              <a:t>WHITE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604568" y="2191435"/>
            <a:ext cx="26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2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17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.23171 L -2.5E-6 7.40741E-7 " pathEditMode="fixed" rAng="0" ptsTypes="AA">
                                      <p:cBhvr>
                                        <p:cTn id="51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9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67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58333E-6 0.21898 L 4.58333E-6 7.40741E-7 " pathEditMode="fixed" rAng="0" ptsTypes="AA">
                                      <p:cBhvr>
                                        <p:cTn id="96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4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107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117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137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23" grpId="0"/>
      <p:bldP spid="23" grpId="1"/>
      <p:bldP spid="27" grpId="0"/>
      <p:bldP spid="27" grpId="1"/>
      <p:bldP spid="28" grpId="0"/>
      <p:bldP spid="29" grpId="0"/>
      <p:bldP spid="29" grpId="1"/>
      <p:bldP spid="30" grpId="0"/>
      <p:bldP spid="31" grpId="0"/>
      <p:bldP spid="31" grpId="1"/>
      <p:bldP spid="32" grpId="0"/>
      <p:bldP spid="33" grpId="0"/>
      <p:bldP spid="33" grpId="1"/>
      <p:bldP spid="34" grpId="0"/>
      <p:bldP spid="37" grpId="0"/>
      <p:bldP spid="37" grpId="1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91"/>
          <a:stretch>
            <a:fillRect/>
          </a:stretch>
        </p:blipFill>
        <p:spPr>
          <a:xfrm flipH="1">
            <a:off x="47328" y="0"/>
            <a:ext cx="610108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91"/>
          <a:stretch>
            <a:fillRect/>
          </a:stretch>
        </p:blipFill>
        <p:spPr>
          <a:xfrm>
            <a:off x="6090920" y="0"/>
            <a:ext cx="610108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38659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11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0" y="0"/>
            <a:ext cx="6766560" cy="68580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798560" y="0"/>
            <a:ext cx="3393440" cy="6858000"/>
            <a:chOff x="8798560" y="0"/>
            <a:chExt cx="3393440" cy="6858000"/>
          </a:xfrm>
        </p:grpSpPr>
        <p:sp>
          <p:nvSpPr>
            <p:cNvPr id="5" name="矩形 4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60"/>
            <a:stretch>
              <a:fillRect/>
            </a:stretch>
          </p:blipFill>
          <p:spPr>
            <a:xfrm>
              <a:off x="9071146" y="5002947"/>
              <a:ext cx="3120854" cy="1855053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879856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874140" y="318533"/>
            <a:ext cx="2040067" cy="1200329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TITLE</a:t>
            </a:r>
          </a:p>
          <a:p>
            <a:pPr algn="dist"/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HERE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67130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01431" y="3770292"/>
            <a:ext cx="253025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  <a:p>
            <a:pPr algn="r"/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 sit amet, consectetuer adipiscing elit. Maecenas porttitor congue massa. </a:t>
            </a:r>
          </a:p>
          <a:p>
            <a:pPr algn="r"/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altLang="zh-CN" b="1" dirty="0">
                <a:solidFill>
                  <a:srgbClr val="51734E">
                    <a:alpha val="6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FUSCE POSUERE</a:t>
            </a:r>
          </a:p>
          <a:p>
            <a:pPr algn="r"/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Magna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pulvinar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ultricies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purus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malesuada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libero, sit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eros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urna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51070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31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9097198" y="3870591"/>
            <a:ext cx="28170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consectetuer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Maecenas porttitor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Fusce posuere, magna</a:t>
            </a:r>
          </a:p>
          <a:p>
            <a:pPr algn="r"/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pulvinar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ultricies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purus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577151" y="2558209"/>
            <a:ext cx="1337056" cy="1174557"/>
            <a:chOff x="10577151" y="2558209"/>
            <a:chExt cx="1337056" cy="1174557"/>
          </a:xfrm>
        </p:grpSpPr>
        <p:sp>
          <p:nvSpPr>
            <p:cNvPr id="29" name="文本框 28"/>
            <p:cNvSpPr txBox="1"/>
            <p:nvPr/>
          </p:nvSpPr>
          <p:spPr>
            <a:xfrm>
              <a:off x="10577151" y="3332656"/>
              <a:ext cx="1337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dirty="0">
                  <a:solidFill>
                    <a:srgbClr val="5CA0CD"/>
                  </a:solidFill>
                </a:rPr>
                <a:t>B</a:t>
              </a:r>
              <a:r>
                <a:rPr lang="en-US" altLang="zh-CN" sz="2000" dirty="0">
                  <a:solidFill>
                    <a:schemeClr val="bg1"/>
                  </a:solidFill>
                </a:rPr>
                <a:t>LUE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4" name="图形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79289" y="2558209"/>
              <a:ext cx="740278" cy="740278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3298785" y="541932"/>
            <a:ext cx="2963119" cy="2895749"/>
            <a:chOff x="3096872" y="983848"/>
            <a:chExt cx="3280779" cy="3206187"/>
          </a:xfrm>
        </p:grpSpPr>
        <p:graphicFrame>
          <p:nvGraphicFramePr>
            <p:cNvPr id="6" name="图表 5"/>
            <p:cNvGraphicFramePr/>
            <p:nvPr/>
          </p:nvGraphicFramePr>
          <p:xfrm>
            <a:off x="3096872" y="983848"/>
            <a:ext cx="3280779" cy="32061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8" name="组合 7"/>
            <p:cNvGrpSpPr/>
            <p:nvPr/>
          </p:nvGrpSpPr>
          <p:grpSpPr>
            <a:xfrm>
              <a:off x="4284757" y="1925409"/>
              <a:ext cx="905008" cy="972207"/>
              <a:chOff x="4202584" y="1996271"/>
              <a:chExt cx="905008" cy="972207"/>
            </a:xfrm>
          </p:grpSpPr>
          <p:pic>
            <p:nvPicPr>
              <p:cNvPr id="7" name="图形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287478" y="1996271"/>
                <a:ext cx="735220" cy="735220"/>
              </a:xfrm>
              <a:prstGeom prst="rect">
                <a:avLst/>
              </a:prstGeom>
            </p:spPr>
          </p:pic>
          <p:sp>
            <p:nvSpPr>
              <p:cNvPr id="36" name="文本框 35"/>
              <p:cNvSpPr txBox="1"/>
              <p:nvPr/>
            </p:nvSpPr>
            <p:spPr>
              <a:xfrm>
                <a:off x="4202584" y="2661783"/>
                <a:ext cx="905008" cy="306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b="1" dirty="0"/>
                  <a:t>ICE</a:t>
                </a:r>
                <a:endParaRPr lang="zh-CN" altLang="en-US" sz="1200" dirty="0"/>
              </a:p>
            </p:txBody>
          </p:sp>
        </p:grpSp>
      </p:grpSp>
      <p:graphicFrame>
        <p:nvGraphicFramePr>
          <p:cNvPr id="43" name="图表 42"/>
          <p:cNvGraphicFramePr/>
          <p:nvPr/>
        </p:nvGraphicFramePr>
        <p:xfrm>
          <a:off x="3298785" y="3512583"/>
          <a:ext cx="2963119" cy="2895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9" name="图形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67808" y="4276432"/>
            <a:ext cx="825072" cy="82507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4112761" y="5051561"/>
            <a:ext cx="1335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b="1" dirty="0"/>
              <a:t>WOTER</a:t>
            </a:r>
            <a:endParaRPr lang="zh-CN" altLang="en-US" sz="1200" dirty="0"/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440" y="1030600"/>
            <a:ext cx="2322200" cy="232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5 L -2.5E-6 3.7037E-7 " pathEditMode="fixed" rAng="0" ptsTypes="AA">
                                      <p:cBhvr>
                                        <p:cTn id="22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27" grpId="0"/>
      <p:bldP spid="33" grpId="0"/>
      <p:bldGraphic spid="4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0" b="7741"/>
          <a:stretch>
            <a:fillRect/>
          </a:stretch>
        </p:blipFill>
        <p:spPr>
          <a:xfrm>
            <a:off x="0" y="-11576"/>
            <a:ext cx="12192000" cy="68753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92861" y="2228407"/>
            <a:ext cx="2006278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dirty="0">
                <a:gradFill>
                  <a:gsLst>
                    <a:gs pos="15000">
                      <a:schemeClr val="tx1">
                        <a:alpha val="54000"/>
                      </a:schemeClr>
                    </a:gs>
                    <a:gs pos="36000">
                      <a:schemeClr val="tx1">
                        <a:alpha val="39000"/>
                      </a:schemeClr>
                    </a:gs>
                    <a:gs pos="69000">
                      <a:schemeClr val="tx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zh-CN" altLang="en-US" sz="13800" b="1" dirty="0">
              <a:gradFill>
                <a:gsLst>
                  <a:gs pos="15000">
                    <a:schemeClr val="tx1">
                      <a:alpha val="54000"/>
                    </a:schemeClr>
                  </a:gs>
                  <a:gs pos="36000">
                    <a:schemeClr val="tx1">
                      <a:alpha val="39000"/>
                    </a:schemeClr>
                  </a:gs>
                  <a:gs pos="69000">
                    <a:schemeClr val="tx1">
                      <a:alpha val="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75788" y="2012964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gradFill>
                  <a:gsLst>
                    <a:gs pos="15000">
                      <a:schemeClr val="tx1">
                        <a:alpha val="54000"/>
                      </a:schemeClr>
                    </a:gs>
                    <a:gs pos="36000">
                      <a:schemeClr val="tx1">
                        <a:alpha val="39000"/>
                      </a:schemeClr>
                    </a:gs>
                    <a:gs pos="85000">
                      <a:schemeClr val="tx1">
                        <a:alpha val="0"/>
                      </a:schemeClr>
                    </a:gs>
                    <a:gs pos="63000">
                      <a:schemeClr val="tx1">
                        <a:alpha val="18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endParaRPr lang="zh-CN" altLang="en-US" sz="16600" b="1" dirty="0">
              <a:gradFill>
                <a:gsLst>
                  <a:gs pos="15000">
                    <a:schemeClr val="tx1">
                      <a:alpha val="54000"/>
                    </a:schemeClr>
                  </a:gs>
                  <a:gs pos="36000">
                    <a:schemeClr val="tx1">
                      <a:alpha val="39000"/>
                    </a:schemeClr>
                  </a:gs>
                  <a:gs pos="85000">
                    <a:schemeClr val="tx1">
                      <a:alpha val="0"/>
                    </a:schemeClr>
                  </a:gs>
                  <a:gs pos="63000">
                    <a:schemeClr val="tx1">
                      <a:alpha val="18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8816" y="2030606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gradFill>
                  <a:gsLst>
                    <a:gs pos="15000">
                      <a:schemeClr val="tx1">
                        <a:alpha val="54000"/>
                      </a:schemeClr>
                    </a:gs>
                    <a:gs pos="36000">
                      <a:schemeClr val="tx1">
                        <a:alpha val="39000"/>
                      </a:schemeClr>
                    </a:gs>
                    <a:gs pos="85000">
                      <a:schemeClr val="tx1">
                        <a:alpha val="0"/>
                      </a:schemeClr>
                    </a:gs>
                    <a:gs pos="63000">
                      <a:schemeClr val="tx1">
                        <a:alpha val="18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gradFill>
                <a:gsLst>
                  <a:gs pos="15000">
                    <a:schemeClr val="tx1">
                      <a:alpha val="54000"/>
                    </a:schemeClr>
                  </a:gs>
                  <a:gs pos="36000">
                    <a:schemeClr val="tx1">
                      <a:alpha val="39000"/>
                    </a:schemeClr>
                  </a:gs>
                  <a:gs pos="85000">
                    <a:schemeClr val="tx1">
                      <a:alpha val="0"/>
                    </a:schemeClr>
                  </a:gs>
                  <a:gs pos="63000">
                    <a:schemeClr val="tx1">
                      <a:alpha val="18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701478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0">
                <a:schemeClr val="tx1">
                  <a:alpha val="73000"/>
                </a:schemeClr>
              </a:gs>
              <a:gs pos="25000">
                <a:schemeClr val="tx1">
                  <a:alpha val="54000"/>
                </a:schemeClr>
              </a:gs>
              <a:gs pos="61000">
                <a:srgbClr val="000000">
                  <a:alpha val="11000"/>
                </a:srgbClr>
              </a:gs>
              <a:gs pos="44000">
                <a:schemeClr val="tx1">
                  <a:alpha val="32000"/>
                </a:schemeClr>
              </a:gs>
              <a:gs pos="8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1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33236"/>
            <a:ext cx="12192000" cy="3429000"/>
          </a:xfrm>
          <a:prstGeom prst="rect">
            <a:avLst/>
          </a:prstGeom>
          <a:pattFill prst="wdUpDiag">
            <a:fgClr>
              <a:srgbClr val="171717"/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159219" y="2379181"/>
            <a:ext cx="2073728" cy="198114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316120" y="2617257"/>
            <a:ext cx="226060" cy="226060"/>
            <a:chOff x="2891224" y="1614813"/>
            <a:chExt cx="261482" cy="261482"/>
          </a:xfrm>
        </p:grpSpPr>
        <p:sp>
          <p:nvSpPr>
            <p:cNvPr id="13" name="椭圆 12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22864" y="3831982"/>
            <a:ext cx="226060" cy="226060"/>
            <a:chOff x="2891224" y="1614813"/>
            <a:chExt cx="261482" cy="261482"/>
          </a:xfrm>
        </p:grpSpPr>
        <p:sp>
          <p:nvSpPr>
            <p:cNvPr id="21" name="椭圆 20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5B483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等腰三角形 29"/>
          <p:cNvSpPr/>
          <p:nvPr/>
        </p:nvSpPr>
        <p:spPr>
          <a:xfrm rot="10800000">
            <a:off x="3765335" y="948058"/>
            <a:ext cx="284984" cy="245676"/>
          </a:xfrm>
          <a:prstGeom prst="triangle">
            <a:avLst/>
          </a:prstGeom>
          <a:blipFill>
            <a:blip r:embed="rId2"/>
            <a:stretch>
              <a:fillRect/>
            </a:stretch>
          </a:blipFill>
          <a:ln w="9525" cap="rnd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4096022" y="1015309"/>
            <a:ext cx="1257266" cy="161934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678180">
                <a:moveTo>
                  <a:pt x="0" y="0"/>
                </a:moveTo>
                <a:lnTo>
                  <a:pt x="670560" y="0"/>
                </a:lnTo>
                <a:lnTo>
                  <a:pt x="1463040" y="678180"/>
                </a:lnTo>
              </a:path>
            </a:pathLst>
          </a:custGeom>
          <a:noFill/>
          <a:ln w="9525" cap="rnd">
            <a:solidFill>
              <a:srgbClr val="92D05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35006" y="853723"/>
            <a:ext cx="333756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92D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软件功能简介</a:t>
            </a:r>
            <a:endParaRPr lang="en-US" altLang="zh-CN" dirty="0">
              <a:solidFill>
                <a:srgbClr val="92D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1200" dirty="0">
                <a:solidFill>
                  <a:srgbClr val="92D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嘟嘟可收件箱提供给用户一个创建收集的平台，可以收集文件、单选题、多选题等多种格式的收集。同时允许用户对收集进行分享、编辑、复制等操作，使收集的利用更加灵活。最后，我们提供了统计功能，对收集到的信息会进行统计，并能以图表的形式显示，使用户能更方便地获取提交信息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 rot="10800000">
            <a:off x="7027214" y="1141772"/>
            <a:ext cx="1013746" cy="1555452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615170"/>
              <a:gd name="connsiteY0-2" fmla="*/ 538863 h 538863"/>
              <a:gd name="connsiteX1-3" fmla="*/ 670560 w 1615170"/>
              <a:gd name="connsiteY1-4" fmla="*/ 538863 h 538863"/>
              <a:gd name="connsiteX2-5" fmla="*/ 1615170 w 1615170"/>
              <a:gd name="connsiteY2-6" fmla="*/ 0 h 538863"/>
              <a:gd name="connsiteX0-7" fmla="*/ 0 w 1615170"/>
              <a:gd name="connsiteY0-8" fmla="*/ 538863 h 538863"/>
              <a:gd name="connsiteX1-9" fmla="*/ 529342 w 1615170"/>
              <a:gd name="connsiteY1-10" fmla="*/ 538863 h 538863"/>
              <a:gd name="connsiteX2-11" fmla="*/ 1615170 w 1615170"/>
              <a:gd name="connsiteY2-12" fmla="*/ 0 h 538863"/>
              <a:gd name="connsiteX0-13" fmla="*/ 0 w 1165840"/>
              <a:gd name="connsiteY0-14" fmla="*/ 628729 h 628729"/>
              <a:gd name="connsiteX1-15" fmla="*/ 529342 w 1165840"/>
              <a:gd name="connsiteY1-16" fmla="*/ 628729 h 628729"/>
              <a:gd name="connsiteX2-17" fmla="*/ 1165840 w 1165840"/>
              <a:gd name="connsiteY2-18" fmla="*/ 0 h 628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65840" h="628729">
                <a:moveTo>
                  <a:pt x="0" y="628729"/>
                </a:moveTo>
                <a:lnTo>
                  <a:pt x="529342" y="628729"/>
                </a:lnTo>
                <a:lnTo>
                  <a:pt x="1165840" y="0"/>
                </a:lnTo>
              </a:path>
            </a:pathLst>
          </a:custGeom>
          <a:noFill/>
          <a:ln w="9525" cap="rnd">
            <a:solidFill>
              <a:srgbClr val="68A7C5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0800000">
            <a:off x="8060193" y="1112704"/>
            <a:ext cx="284984" cy="245676"/>
          </a:xfrm>
          <a:prstGeom prst="triangle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rnd">
            <a:solidFill>
              <a:srgbClr val="68A7C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358334" y="948058"/>
            <a:ext cx="3733051" cy="168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小组成员及分工简介</a:t>
            </a:r>
            <a:r>
              <a:rPr lang="en-US" altLang="zh-CN" dirty="0">
                <a:solidFill>
                  <a:srgbClr val="68A7C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王广凯：创建收集页面设计，网页美化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王梓熙：登录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注册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收集详情网页设计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张隽翊：前后端接口对接，服务端配置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计胜翔：后端开发，数据库结构设计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任意多边形: 形状 39"/>
          <p:cNvSpPr/>
          <p:nvPr/>
        </p:nvSpPr>
        <p:spPr>
          <a:xfrm rot="10800000" flipH="1">
            <a:off x="4507676" y="4007000"/>
            <a:ext cx="756498" cy="202184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839066"/>
              <a:gd name="connsiteY0-38" fmla="*/ 0 h 224252"/>
              <a:gd name="connsiteX1-39" fmla="*/ 509978 w 839066"/>
              <a:gd name="connsiteY1-40" fmla="*/ 11269 h 224252"/>
              <a:gd name="connsiteX2-41" fmla="*/ 839066 w 839066"/>
              <a:gd name="connsiteY2-42" fmla="*/ 224252 h 2242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39066" h="224252">
                <a:moveTo>
                  <a:pt x="0" y="0"/>
                </a:moveTo>
                <a:lnTo>
                  <a:pt x="509978" y="11269"/>
                </a:lnTo>
                <a:cubicBezTo>
                  <a:pt x="606965" y="102598"/>
                  <a:pt x="742079" y="132923"/>
                  <a:pt x="839066" y="224252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10800000">
            <a:off x="4165843" y="4162929"/>
            <a:ext cx="284984" cy="24567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642370" y="4068067"/>
            <a:ext cx="2554130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rgbClr val="5B48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主要技术栈</a:t>
            </a:r>
          </a:p>
          <a:p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前端：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HTML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CSS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，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</a:p>
          <a:p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后端：</a:t>
            </a:r>
            <a:r>
              <a:rPr lang="en-US" altLang="zh-CN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SQLAlchemy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框架：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Flask 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框架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任意多边形: 形状 44"/>
          <p:cNvSpPr/>
          <p:nvPr/>
        </p:nvSpPr>
        <p:spPr>
          <a:xfrm rot="13500000" flipH="1">
            <a:off x="7190414" y="3901757"/>
            <a:ext cx="797557" cy="332620"/>
          </a:xfrm>
          <a:custGeom>
            <a:avLst/>
            <a:gdLst>
              <a:gd name="connsiteX0" fmla="*/ 0 w 1463040"/>
              <a:gd name="connsiteY0" fmla="*/ 0 h 678180"/>
              <a:gd name="connsiteX1" fmla="*/ 670560 w 1463040"/>
              <a:gd name="connsiteY1" fmla="*/ 0 h 678180"/>
              <a:gd name="connsiteX2" fmla="*/ 1463040 w 1463040"/>
              <a:gd name="connsiteY2" fmla="*/ 678180 h 678180"/>
              <a:gd name="connsiteX0-1" fmla="*/ 0 w 1260200"/>
              <a:gd name="connsiteY0-2" fmla="*/ 0 h 1117668"/>
              <a:gd name="connsiteX1-3" fmla="*/ 670560 w 1260200"/>
              <a:gd name="connsiteY1-4" fmla="*/ 0 h 1117668"/>
              <a:gd name="connsiteX2-5" fmla="*/ 1260200 w 1260200"/>
              <a:gd name="connsiteY2-6" fmla="*/ 1117668 h 1117668"/>
              <a:gd name="connsiteX0-7" fmla="*/ 0 w 1260200"/>
              <a:gd name="connsiteY0-8" fmla="*/ 11269 h 1128937"/>
              <a:gd name="connsiteX1-9" fmla="*/ 501527 w 1260200"/>
              <a:gd name="connsiteY1-10" fmla="*/ 0 h 1128937"/>
              <a:gd name="connsiteX2-11" fmla="*/ 1260200 w 1260200"/>
              <a:gd name="connsiteY2-12" fmla="*/ 1128937 h 1128937"/>
              <a:gd name="connsiteX0-13" fmla="*/ 0 w 1260200"/>
              <a:gd name="connsiteY0-14" fmla="*/ 0 h 1117668"/>
              <a:gd name="connsiteX1-15" fmla="*/ 501527 w 1260200"/>
              <a:gd name="connsiteY1-16" fmla="*/ 45076 h 1117668"/>
              <a:gd name="connsiteX2-17" fmla="*/ 1260200 w 1260200"/>
              <a:gd name="connsiteY2-18" fmla="*/ 1117668 h 1117668"/>
              <a:gd name="connsiteX0-19" fmla="*/ 0 w 1260200"/>
              <a:gd name="connsiteY0-20" fmla="*/ 0 h 1117668"/>
              <a:gd name="connsiteX1-21" fmla="*/ 509978 w 1260200"/>
              <a:gd name="connsiteY1-22" fmla="*/ 11269 h 1117668"/>
              <a:gd name="connsiteX2-23" fmla="*/ 1260200 w 1260200"/>
              <a:gd name="connsiteY2-24" fmla="*/ 1117668 h 1117668"/>
              <a:gd name="connsiteX0-25" fmla="*/ 0 w 944457"/>
              <a:gd name="connsiteY0-26" fmla="*/ 0 h 610567"/>
              <a:gd name="connsiteX1-27" fmla="*/ 509978 w 944457"/>
              <a:gd name="connsiteY1-28" fmla="*/ 11269 h 610567"/>
              <a:gd name="connsiteX2-29" fmla="*/ 944457 w 944457"/>
              <a:gd name="connsiteY2-30" fmla="*/ 610567 h 610567"/>
              <a:gd name="connsiteX0-31" fmla="*/ 0 w 800938"/>
              <a:gd name="connsiteY0-32" fmla="*/ 0 h 285257"/>
              <a:gd name="connsiteX1-33" fmla="*/ 509978 w 800938"/>
              <a:gd name="connsiteY1-34" fmla="*/ 11269 h 285257"/>
              <a:gd name="connsiteX2-35" fmla="*/ 800938 w 800938"/>
              <a:gd name="connsiteY2-36" fmla="*/ 285257 h 285257"/>
              <a:gd name="connsiteX0-37" fmla="*/ 0 w 1093774"/>
              <a:gd name="connsiteY0-38" fmla="*/ 30565 h 273988"/>
              <a:gd name="connsiteX1-39" fmla="*/ 802814 w 1093774"/>
              <a:gd name="connsiteY1-40" fmla="*/ 0 h 273988"/>
              <a:gd name="connsiteX2-41" fmla="*/ 1093774 w 1093774"/>
              <a:gd name="connsiteY2-42" fmla="*/ 273988 h 273988"/>
              <a:gd name="connsiteX0-43" fmla="*/ 0 w 884606"/>
              <a:gd name="connsiteY0-44" fmla="*/ 0 h 368924"/>
              <a:gd name="connsiteX1-45" fmla="*/ 593646 w 884606"/>
              <a:gd name="connsiteY1-46" fmla="*/ 94936 h 368924"/>
              <a:gd name="connsiteX2-47" fmla="*/ 884606 w 884606"/>
              <a:gd name="connsiteY2-48" fmla="*/ 368924 h 368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84606" h="368924">
                <a:moveTo>
                  <a:pt x="0" y="0"/>
                </a:moveTo>
                <a:lnTo>
                  <a:pt x="593646" y="94936"/>
                </a:lnTo>
                <a:lnTo>
                  <a:pt x="884606" y="368924"/>
                </a:lnTo>
              </a:path>
            </a:pathLst>
          </a:custGeom>
          <a:noFill/>
          <a:ln w="9525" cap="rnd">
            <a:solidFill>
              <a:srgbClr val="B55B5A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800000">
            <a:off x="8044110" y="4170109"/>
            <a:ext cx="284984" cy="245676"/>
          </a:xfrm>
          <a:prstGeom prst="triangle">
            <a:avLst/>
          </a:prstGeom>
          <a:blipFill dpi="0" rotWithShape="0">
            <a:blip r:embed="rId5"/>
            <a:srcRect/>
            <a:tile tx="0" ty="0" sx="100000" sy="100000" flip="none" algn="t"/>
          </a:blipFill>
          <a:ln w="952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349030" y="4056920"/>
            <a:ext cx="3387250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设计灵感</a:t>
            </a:r>
            <a:r>
              <a:rPr lang="en-US" altLang="zh-CN" dirty="0">
                <a:solidFill>
                  <a:srgbClr val="B55B5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大学生收作业时，经常存在学生提交文件格式不统一、不按时提交作业等问题，而又缺少综合收集作业、作业提交提醒、作业批改及作业查重等功能的平台，因此设计了此软件。</a:t>
            </a:r>
          </a:p>
          <a:p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003851" y="3720433"/>
            <a:ext cx="226060" cy="226060"/>
            <a:chOff x="2891224" y="1614813"/>
            <a:chExt cx="261482" cy="261482"/>
          </a:xfrm>
        </p:grpSpPr>
        <p:sp>
          <p:nvSpPr>
            <p:cNvPr id="27" name="椭圆 26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B55B5A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65489" y="2634651"/>
            <a:ext cx="226060" cy="226060"/>
            <a:chOff x="2891224" y="1614813"/>
            <a:chExt cx="261482" cy="261482"/>
          </a:xfrm>
        </p:grpSpPr>
        <p:sp>
          <p:nvSpPr>
            <p:cNvPr id="24" name="椭圆 23"/>
            <p:cNvSpPr/>
            <p:nvPr/>
          </p:nvSpPr>
          <p:spPr>
            <a:xfrm>
              <a:off x="2891224" y="1614813"/>
              <a:ext cx="261482" cy="261482"/>
            </a:xfrm>
            <a:prstGeom prst="ellipse">
              <a:avLst/>
            </a:prstGeom>
            <a:solidFill>
              <a:srgbClr val="17171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01846" y="1725435"/>
              <a:ext cx="40239" cy="40239"/>
            </a:xfrm>
            <a:prstGeom prst="ellipse">
              <a:avLst/>
            </a:prstGeom>
            <a:solidFill>
              <a:srgbClr val="68A7C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0" grpId="0" animBg="1"/>
      <p:bldP spid="30" grpId="1" animBg="1"/>
      <p:bldP spid="32" grpId="0" animBg="1"/>
      <p:bldP spid="33" grpId="0"/>
      <p:bldP spid="34" grpId="0" animBg="1"/>
      <p:bldP spid="35" grpId="0" animBg="1"/>
      <p:bldP spid="35" grpId="1" animBg="1"/>
      <p:bldP spid="38" grpId="0"/>
      <p:bldP spid="40" grpId="0" animBg="1"/>
      <p:bldP spid="41" grpId="0" animBg="1"/>
      <p:bldP spid="41" grpId="1" animBg="1"/>
      <p:bldP spid="44" grpId="0"/>
      <p:bldP spid="45" grpId="0" animBg="1"/>
      <p:bldP spid="46" grpId="0" animBg="1"/>
      <p:bldP spid="46" grpId="1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b="5597"/>
          <a:stretch>
            <a:fillRect/>
          </a:stretch>
        </p:blipFill>
        <p:spPr>
          <a:xfrm>
            <a:off x="-24679" y="0"/>
            <a:ext cx="12241358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W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148659" y="4741933"/>
            <a:ext cx="1894679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2</a:t>
              </a:r>
              <a:endParaRPr lang="zh-CN" altLang="en-US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8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4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0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C19A23-1D5C-9430-3509-CF59C3E7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3" y="18670"/>
            <a:ext cx="11530577" cy="684154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0" y="0"/>
            <a:ext cx="3393440" cy="6858000"/>
            <a:chOff x="0" y="0"/>
            <a:chExt cx="3393440" cy="68580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页面跳转</a:t>
            </a: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逻辑实现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215" y="2521185"/>
            <a:ext cx="28170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前端系统主要分为 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 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个页面：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主页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登录页面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注册页面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个人信息页面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创建收集页面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个人收集页面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收集链接页面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收集详情页面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编辑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重启收集页面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复制收集页面</a:t>
            </a:r>
          </a:p>
          <a:p>
            <a:pPr algn="ctr"/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提交收集页面</a:t>
            </a:r>
          </a:p>
          <a:p>
            <a:pPr algn="ctr"/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404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页面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其中功能最复杂的两个页面分别是创建收集页面和收集详情页面。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7836B3-9CB4-BB74-7243-7DD4BAD1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13" y="0"/>
            <a:ext cx="5433353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3401353" cy="6858000"/>
            <a:chOff x="0" y="0"/>
            <a:chExt cx="3401353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913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023177" y="331092"/>
            <a:ext cx="660887" cy="466439"/>
            <a:chOff x="-2061892" y="314640"/>
            <a:chExt cx="5527857" cy="3901442"/>
          </a:xfrm>
          <a:noFill/>
        </p:grpSpPr>
        <p:sp>
          <p:nvSpPr>
            <p:cNvPr id="11" name="任意多边形: 形状 22"/>
            <p:cNvSpPr/>
            <p:nvPr/>
          </p:nvSpPr>
          <p:spPr>
            <a:xfrm rot="10800000">
              <a:off x="-2061892" y="314640"/>
              <a:ext cx="4030678" cy="3474722"/>
            </a:xfrm>
            <a:custGeom>
              <a:avLst/>
              <a:gdLst>
                <a:gd name="connsiteX0" fmla="*/ 4030678 w 4030678"/>
                <a:gd name="connsiteY0" fmla="*/ 3474722 h 3474722"/>
                <a:gd name="connsiteX1" fmla="*/ 0 w 4030678"/>
                <a:gd name="connsiteY1" fmla="*/ 3474722 h 3474722"/>
                <a:gd name="connsiteX2" fmla="*/ 247497 w 4030678"/>
                <a:gd name="connsiteY2" fmla="*/ 3048002 h 3474722"/>
                <a:gd name="connsiteX3" fmla="*/ 2533499 w 4030678"/>
                <a:gd name="connsiteY3" fmla="*/ 3048002 h 3474722"/>
                <a:gd name="connsiteX4" fmla="*/ 1390498 w 4030678"/>
                <a:gd name="connsiteY4" fmla="*/ 1077312 h 3474722"/>
                <a:gd name="connsiteX5" fmla="*/ 2015339 w 4030678"/>
                <a:gd name="connsiteY5" fmla="*/ 0 h 3474722"/>
                <a:gd name="connsiteX6" fmla="*/ 4030678 w 4030678"/>
                <a:gd name="connsiteY6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0678" h="3474722">
                  <a:moveTo>
                    <a:pt x="4030678" y="3474722"/>
                  </a:moveTo>
                  <a:lnTo>
                    <a:pt x="0" y="3474722"/>
                  </a:lnTo>
                  <a:lnTo>
                    <a:pt x="247497" y="3048002"/>
                  </a:lnTo>
                  <a:lnTo>
                    <a:pt x="2533499" y="3048002"/>
                  </a:lnTo>
                  <a:lnTo>
                    <a:pt x="1390498" y="1077312"/>
                  </a:lnTo>
                  <a:lnTo>
                    <a:pt x="2015339" y="0"/>
                  </a:lnTo>
                  <a:lnTo>
                    <a:pt x="4030678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任意多边形: 形状 23"/>
            <p:cNvSpPr/>
            <p:nvPr/>
          </p:nvSpPr>
          <p:spPr>
            <a:xfrm rot="10800000">
              <a:off x="578291" y="741362"/>
              <a:ext cx="2887674" cy="3474720"/>
            </a:xfrm>
            <a:custGeom>
              <a:avLst/>
              <a:gdLst>
                <a:gd name="connsiteX0" fmla="*/ 1744676 w 2887677"/>
                <a:gd name="connsiteY0" fmla="*/ 3474722 h 3474722"/>
                <a:gd name="connsiteX1" fmla="*/ 0 w 2887677"/>
                <a:gd name="connsiteY1" fmla="*/ 3474722 h 3474722"/>
                <a:gd name="connsiteX2" fmla="*/ 2015339 w 2887677"/>
                <a:gd name="connsiteY2" fmla="*/ 0 h 3474722"/>
                <a:gd name="connsiteX3" fmla="*/ 2887677 w 2887677"/>
                <a:gd name="connsiteY3" fmla="*/ 1504032 h 3474722"/>
                <a:gd name="connsiteX4" fmla="*/ 1744676 w 2887677"/>
                <a:gd name="connsiteY4" fmla="*/ 3474722 h 347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677" h="3474722">
                  <a:moveTo>
                    <a:pt x="1744676" y="3474722"/>
                  </a:moveTo>
                  <a:lnTo>
                    <a:pt x="0" y="3474722"/>
                  </a:lnTo>
                  <a:lnTo>
                    <a:pt x="2015339" y="0"/>
                  </a:lnTo>
                  <a:lnTo>
                    <a:pt x="2887677" y="1504032"/>
                  </a:lnTo>
                  <a:lnTo>
                    <a:pt x="1744676" y="3474722"/>
                  </a:lnTo>
                  <a:close/>
                </a:path>
              </a:pathLst>
            </a:custGeom>
            <a:grpFill/>
            <a:ln w="63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5425440" y="0"/>
            <a:ext cx="6766560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92D050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创建收集</a:t>
            </a:r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页面设计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096000" y="382109"/>
            <a:ext cx="253025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51734E">
                    <a:alpha val="6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  <a:p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 sit amet, consectetuer adipiscing elit. Maecenas porttitor congue massa. </a:t>
            </a:r>
          </a:p>
          <a:p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b="1" dirty="0">
                <a:solidFill>
                  <a:srgbClr val="51734E">
                    <a:alpha val="6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FUSCE POSUERE</a:t>
            </a:r>
          </a:p>
          <a:p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Magna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pulvinar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ultricies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purus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malesuada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libero, sit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eros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urna</a:t>
            </a:r>
            <a:r>
              <a:rPr lang="en-US" altLang="zh-CN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15453" y="2490716"/>
            <a:ext cx="28170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本页面用于收集者创建收集。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我们提供了</a:t>
            </a:r>
            <a:r>
              <a:rPr lang="en-US" altLang="zh-CN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种格式的常见收集选项：姓名、学号、文件、单选、多选、问卷题目。</a:t>
            </a:r>
          </a:p>
          <a:p>
            <a:endParaRPr lang="zh-CN" altLang="en-US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您可以选择任意题目创建一个收集，或者根据需求编辑题目名称，自定义题目。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在此页面，收集者可以根据需求自由添加或删除题目。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9F8D080-75DF-8E84-3875-D1018E9D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344358" y="0"/>
            <a:ext cx="6847642" cy="6858000"/>
          </a:xfrm>
          <a:prstGeom prst="rect">
            <a:avLst/>
          </a:prstGeom>
          <a:solidFill>
            <a:schemeClr val="accent5">
              <a:lumMod val="40000"/>
              <a:lumOff val="6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2" y="0"/>
            <a:ext cx="3393442" cy="6858000"/>
            <a:chOff x="-2" y="0"/>
            <a:chExt cx="3393442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339344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-2" y="0"/>
              <a:ext cx="3393440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  <a:gs pos="81000">
                  <a:schemeClr val="tx1">
                    <a:alpha val="0"/>
                  </a:schemeClr>
                </a:gs>
                <a:gs pos="23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453" y="318533"/>
            <a:ext cx="20400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CA0CD"/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收集详情</a:t>
            </a:r>
            <a:endParaRPr lang="en-US" altLang="zh-CN" sz="3600" b="1" dirty="0">
              <a:solidFill>
                <a:srgbClr val="5CA0CD"/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algn="dist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页面介绍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新宋体" panose="02010609030101010101" pitchFamily="49" charset="-122"/>
              <a:cs typeface="Segoe UI Light" panose="020B0502040204020203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5440" y="1838534"/>
            <a:ext cx="1131147" cy="0"/>
          </a:xfrm>
          <a:prstGeom prst="line">
            <a:avLst/>
          </a:prstGeom>
          <a:ln w="22225" cap="rnd">
            <a:solidFill>
              <a:srgbClr val="5CA0C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811389" y="567859"/>
            <a:ext cx="59135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应交名单逻辑实现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应交名单一栏，收集者可以通过添加姓名按钮实现添加名单。在按要求输入名单后，前端将用户输入的名单以英文逗号、空格和换行符将文本切分为一个个名字存入一个数组中，最后将该数据传往后端。同时从后端获取已提交的名单以及未提交的名单，以两种不同的样式显示在该界面中，并且给每个名字提供删除按钮，若添加了错误的名单可以进行删除操作。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CN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提交记录逻辑实现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在提交记录一栏，从数据库中读取每个提交者的提交信息，并将提交者的名字、提交时间、提交文件数显示在网页中，并且给收集者提供查看按钮，若提交者提交过文件，收集者可以通过查看文件按钮查看提交者的文件，同时也提供了一个查看收集按钮，让收集者可以看到每一个提交者的全部提交信息。</a:t>
            </a:r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CN" sz="1400" dirty="0">
              <a:solidFill>
                <a:schemeClr val="tx1"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统计图表逻辑实现</a:t>
            </a:r>
            <a:endParaRPr lang="en-US" altLang="zh-CN" b="1" dirty="0">
              <a:solidFill>
                <a:schemeClr val="accent1">
                  <a:lumMod val="75000"/>
                  <a:alpha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1400" dirty="0" err="1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Wgk</a:t>
            </a:r>
            <a:r>
              <a:rPr lang="zh-CN" altLang="en-US" sz="1400" dirty="0">
                <a:solidFill>
                  <a:schemeClr val="tx1">
                    <a:alpha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快来改！</a:t>
            </a:r>
            <a:endParaRPr lang="en-US" altLang="zh-CN" sz="1400" b="1" dirty="0">
              <a:solidFill>
                <a:srgbClr val="51734E">
                  <a:alpha val="6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2945" y="2460685"/>
            <a:ext cx="28170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本页面用于显示一个收集的详细内容。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在本页面中，收集发布者可以添加应交名单，添加名单后页面将会根据是否提交将名单以两种不同格式显示。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提交者的提交记录将会在提交记录栏查看，收集者可以在该栏查看每个提交者的提交信息。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1400" dirty="0">
                <a:solidFill>
                  <a:schemeClr val="bg1">
                    <a:alpha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最后，该页面会统计所有提交者的提交信息，并以图表的形式在统计图表一栏显示。</a:t>
            </a:r>
            <a:endParaRPr lang="en-US" altLang="zh-CN" sz="1400" dirty="0">
              <a:solidFill>
                <a:schemeClr val="bg1">
                  <a:alpha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0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2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0.1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 fmla="1+(8/9)*(1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27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8"/>
          <a:stretch>
            <a:fillRect/>
          </a:stretch>
        </p:blipFill>
        <p:spPr>
          <a:xfrm>
            <a:off x="0" y="0"/>
            <a:ext cx="12192000" cy="730154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30815" y="2120685"/>
            <a:ext cx="2006278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600" b="1"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62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82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</a:rPr>
              <a:t>H</a:t>
            </a:r>
            <a:endParaRPr lang="zh-CN" altLang="en-US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3742" y="2120685"/>
            <a:ext cx="1127232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86770" y="2120685"/>
            <a:ext cx="1798890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>
                <a:ln w="19050">
                  <a:noFill/>
                </a:ln>
                <a:gradFill>
                  <a:gsLst>
                    <a:gs pos="22000">
                      <a:schemeClr val="tx1">
                        <a:alpha val="83000"/>
                      </a:schemeClr>
                    </a:gs>
                    <a:gs pos="57000">
                      <a:schemeClr val="tx1">
                        <a:alpha val="68000"/>
                      </a:schemeClr>
                    </a:gs>
                    <a:gs pos="100000">
                      <a:schemeClr val="tx1">
                        <a:alpha val="19000"/>
                      </a:schemeClr>
                    </a:gs>
                    <a:gs pos="90000">
                      <a:schemeClr val="tx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14300" dist="50800" dir="5400000" sx="108000" sy="108000" algn="ctr" rotWithShape="0">
                    <a:srgbClr val="000000">
                      <a:alpha val="66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lang="zh-CN" altLang="en-US" sz="16600" b="1" dirty="0">
              <a:ln w="19050">
                <a:noFill/>
              </a:ln>
              <a:gradFill>
                <a:gsLst>
                  <a:gs pos="22000">
                    <a:schemeClr val="tx1">
                      <a:alpha val="83000"/>
                    </a:schemeClr>
                  </a:gs>
                  <a:gs pos="57000">
                    <a:schemeClr val="tx1">
                      <a:alpha val="68000"/>
                    </a:schemeClr>
                  </a:gs>
                  <a:gs pos="100000">
                    <a:schemeClr val="tx1">
                      <a:alpha val="19000"/>
                    </a:schemeClr>
                  </a:gs>
                  <a:gs pos="90000">
                    <a:schemeClr val="tx1">
                      <a:alpha val="45000"/>
                    </a:schemeClr>
                  </a:gs>
                </a:gsLst>
                <a:lin ang="5400000" scaled="1"/>
              </a:gradFill>
              <a:effectLst>
                <a:outerShdw blurRad="114300" dist="50800" dir="5400000" sx="108000" sy="108000" algn="ctr" rotWithShape="0">
                  <a:srgbClr val="000000">
                    <a:alpha val="66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任意多边形: 形状 21"/>
          <p:cNvSpPr/>
          <p:nvPr/>
        </p:nvSpPr>
        <p:spPr>
          <a:xfrm>
            <a:off x="1898247" y="1921156"/>
            <a:ext cx="8423253" cy="3285888"/>
          </a:xfrm>
          <a:custGeom>
            <a:avLst/>
            <a:gdLst>
              <a:gd name="connsiteX0" fmla="*/ 179395 w 2824223"/>
              <a:gd name="connsiteY0" fmla="*/ 179395 h 2824223"/>
              <a:gd name="connsiteX1" fmla="*/ 179395 w 2824223"/>
              <a:gd name="connsiteY1" fmla="*/ 2644828 h 2824223"/>
              <a:gd name="connsiteX2" fmla="*/ 2644828 w 2824223"/>
              <a:gd name="connsiteY2" fmla="*/ 2644828 h 2824223"/>
              <a:gd name="connsiteX3" fmla="*/ 2644828 w 2824223"/>
              <a:gd name="connsiteY3" fmla="*/ 179395 h 2824223"/>
              <a:gd name="connsiteX4" fmla="*/ 0 w 2824223"/>
              <a:gd name="connsiteY4" fmla="*/ 0 h 2824223"/>
              <a:gd name="connsiteX5" fmla="*/ 2824223 w 2824223"/>
              <a:gd name="connsiteY5" fmla="*/ 0 h 2824223"/>
              <a:gd name="connsiteX6" fmla="*/ 2824223 w 2824223"/>
              <a:gd name="connsiteY6" fmla="*/ 2824223 h 2824223"/>
              <a:gd name="connsiteX7" fmla="*/ 0 w 2824223"/>
              <a:gd name="connsiteY7" fmla="*/ 2824223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4223" h="2824223">
                <a:moveTo>
                  <a:pt x="179395" y="179395"/>
                </a:moveTo>
                <a:lnTo>
                  <a:pt x="179395" y="2644828"/>
                </a:lnTo>
                <a:lnTo>
                  <a:pt x="2644828" y="2644828"/>
                </a:lnTo>
                <a:lnTo>
                  <a:pt x="2644828" y="179395"/>
                </a:lnTo>
                <a:close/>
                <a:moveTo>
                  <a:pt x="0" y="0"/>
                </a:moveTo>
                <a:lnTo>
                  <a:pt x="2824223" y="0"/>
                </a:lnTo>
                <a:lnTo>
                  <a:pt x="2824223" y="2824223"/>
                </a:lnTo>
                <a:lnTo>
                  <a:pt x="0" y="2824223"/>
                </a:lnTo>
                <a:close/>
              </a:path>
            </a:pathLst>
          </a:custGeom>
          <a:gradFill>
            <a:gsLst>
              <a:gs pos="3611">
                <a:schemeClr val="tx1"/>
              </a:gs>
              <a:gs pos="15000">
                <a:schemeClr val="tx1">
                  <a:alpha val="74000"/>
                </a:schemeClr>
              </a:gs>
              <a:gs pos="33000">
                <a:schemeClr val="tx1">
                  <a:alpha val="58000"/>
                </a:schemeClr>
              </a:gs>
              <a:gs pos="80000">
                <a:srgbClr val="000000">
                  <a:alpha val="33000"/>
                </a:srgbClr>
              </a:gs>
              <a:gs pos="59000">
                <a:schemeClr val="tx1">
                  <a:alpha val="44000"/>
                </a:schemeClr>
              </a:gs>
              <a:gs pos="9600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  <a:effectLst>
            <a:outerShdw blurRad="469900" sx="102000" sy="102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943869" y="4741933"/>
            <a:ext cx="2304260" cy="389808"/>
            <a:chOff x="5148659" y="4829096"/>
            <a:chExt cx="1894679" cy="389808"/>
          </a:xfrm>
          <a:effectLst>
            <a:outerShdw blurRad="88900" dist="381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5148659" y="4829096"/>
              <a:ext cx="1894679" cy="3734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568" y="4849572"/>
              <a:ext cx="1810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 3</a:t>
              </a:r>
              <a:endParaRPr lang="zh-CN" altLang="en-US" dirty="0">
                <a:solidFill>
                  <a:srgbClr val="B07125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17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19" dur="5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0-(0-180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04453 0.0002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1459</Words>
  <Application>Microsoft Office PowerPoint</Application>
  <PresentationFormat>宽屏</PresentationFormat>
  <Paragraphs>193</Paragraphs>
  <Slides>26</Slides>
  <Notes>0</Notes>
  <HiddenSlides>14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Source Han Sans Heavy</vt:lpstr>
      <vt:lpstr>Source Han Sans Regular</vt:lpstr>
      <vt:lpstr>等线</vt:lpstr>
      <vt:lpstr>等线 Light</vt:lpstr>
      <vt:lpstr>Arial</vt:lpstr>
      <vt:lpstr>Open Sans Extrabold</vt:lpstr>
      <vt:lpstr>Open Sans Light</vt:lpstr>
      <vt:lpstr>Segoe UI</vt:lpstr>
      <vt:lpstr>Segoe UI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zx w</cp:lastModifiedBy>
  <cp:revision>184</cp:revision>
  <dcterms:created xsi:type="dcterms:W3CDTF">2016-11-06T09:11:00Z</dcterms:created>
  <dcterms:modified xsi:type="dcterms:W3CDTF">2022-11-16T13:13:41Z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